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258" r:id="rId3"/>
    <p:sldId id="259" r:id="rId4"/>
    <p:sldId id="260" r:id="rId5"/>
    <p:sldId id="261" r:id="rId6"/>
    <p:sldId id="262" r:id="rId7"/>
    <p:sldId id="264" r:id="rId8"/>
    <p:sldId id="265" r:id="rId9"/>
    <p:sldId id="266"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68" d="100"/>
          <a:sy n="68" d="100"/>
        </p:scale>
        <p:origin x="84"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DC7762-EAB9-4D1C-85A1-B95FAEC4FA46}" type="datetimeFigureOut">
              <a:rPr lang="en-US" smtClean="0"/>
              <a:t>6/9/2016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313959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DC7762-EAB9-4D1C-85A1-B95FAEC4FA46}" type="datetimeFigureOut">
              <a:rPr lang="en-US" smtClean="0"/>
              <a:t>6/9/2016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2190751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DC7762-EAB9-4D1C-85A1-B95FAEC4FA46}" type="datetimeFigureOut">
              <a:rPr lang="en-US" smtClean="0"/>
              <a:t>6/9/2016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3C1F540-E3B7-4C75-AC24-5DDEC7E6D20E}"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74639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9DC7762-EAB9-4D1C-85A1-B95FAEC4FA46}" type="datetimeFigureOut">
              <a:rPr lang="en-US" smtClean="0"/>
              <a:t>6/9/2016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3091494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9DC7762-EAB9-4D1C-85A1-B95FAEC4FA46}" type="datetimeFigureOut">
              <a:rPr lang="en-US" smtClean="0"/>
              <a:t>6/9/2016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3C1F540-E3B7-4C75-AC24-5DDEC7E6D20E}"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6084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9DC7762-EAB9-4D1C-85A1-B95FAEC4FA46}" type="datetimeFigureOut">
              <a:rPr lang="en-US" smtClean="0"/>
              <a:t>6/9/2016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76816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DC7762-EAB9-4D1C-85A1-B95FAEC4FA46}" type="datetimeFigureOut">
              <a:rPr lang="en-US" smtClean="0"/>
              <a:t>6/9/2016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1898477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DC7762-EAB9-4D1C-85A1-B95FAEC4FA46}" type="datetimeFigureOut">
              <a:rPr lang="en-US" smtClean="0"/>
              <a:t>6/9/2016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397331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DC7762-EAB9-4D1C-85A1-B95FAEC4FA46}" type="datetimeFigureOut">
              <a:rPr lang="en-US" smtClean="0"/>
              <a:t>6/9/2016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381647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DC7762-EAB9-4D1C-85A1-B95FAEC4FA46}" type="datetimeFigureOut">
              <a:rPr lang="en-US" smtClean="0"/>
              <a:t>6/9/2016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447440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9DC7762-EAB9-4D1C-85A1-B95FAEC4FA46}" type="datetimeFigureOut">
              <a:rPr lang="en-US" smtClean="0"/>
              <a:t>6/9/2016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388136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DC7762-EAB9-4D1C-85A1-B95FAEC4FA46}" type="datetimeFigureOut">
              <a:rPr lang="en-US" smtClean="0"/>
              <a:t>6/9/2016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354734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DC7762-EAB9-4D1C-85A1-B95FAEC4FA46}" type="datetimeFigureOut">
              <a:rPr lang="en-US" smtClean="0"/>
              <a:t>6/9/2016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361443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C7762-EAB9-4D1C-85A1-B95FAEC4FA46}" type="datetimeFigureOut">
              <a:rPr lang="en-US" smtClean="0"/>
              <a:t>6/9/2016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314924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DC7762-EAB9-4D1C-85A1-B95FAEC4FA46}" type="datetimeFigureOut">
              <a:rPr lang="en-US" smtClean="0"/>
              <a:t>6/9/2016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348820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DC7762-EAB9-4D1C-85A1-B95FAEC4FA46}" type="datetimeFigureOut">
              <a:rPr lang="en-US" smtClean="0"/>
              <a:t>6/9/2016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3C1F540-E3B7-4C75-AC24-5DDEC7E6D20E}" type="slidenum">
              <a:rPr lang="en-US" smtClean="0"/>
              <a:t>‹#›</a:t>
            </a:fld>
            <a:endParaRPr lang="en-US"/>
          </a:p>
        </p:txBody>
      </p:sp>
    </p:spTree>
    <p:extLst>
      <p:ext uri="{BB962C8B-B14F-4D97-AF65-F5344CB8AC3E}">
        <p14:creationId xmlns:p14="http://schemas.microsoft.com/office/powerpoint/2010/main" val="97146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9DC7762-EAB9-4D1C-85A1-B95FAEC4FA46}" type="datetimeFigureOut">
              <a:rPr lang="en-US" smtClean="0"/>
              <a:t>6/9/2016</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3C1F540-E3B7-4C75-AC24-5DDEC7E6D20E}" type="slidenum">
              <a:rPr lang="en-US" smtClean="0"/>
              <a:t>‹#›</a:t>
            </a:fld>
            <a:endParaRPr lang="en-US"/>
          </a:p>
        </p:txBody>
      </p:sp>
    </p:spTree>
    <p:extLst>
      <p:ext uri="{BB962C8B-B14F-4D97-AF65-F5344CB8AC3E}">
        <p14:creationId xmlns:p14="http://schemas.microsoft.com/office/powerpoint/2010/main" val="14075764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png"/><Relationship Id="rId2" Type="http://schemas.microsoft.com/office/2007/relationships/media" Target="../media/media10.m4a"/><Relationship Id="rId1" Type="http://schemas.openxmlformats.org/officeDocument/2006/relationships/tags" Target="../tags/tag1.xml"/><Relationship Id="rId6" Type="http://schemas.openxmlformats.org/officeDocument/2006/relationships/hyperlink" Target="http://www.fedstats.gov/" TargetMode="External"/><Relationship Id="rId5" Type="http://schemas.openxmlformats.org/officeDocument/2006/relationships/hyperlink" Target="http://www.gpoaccess.gov/" TargetMode="Externa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9.w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9.w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tmp"/><Relationship Id="rId4" Type="http://schemas.openxmlformats.org/officeDocument/2006/relationships/hyperlink" Target="http://www.salemcc.edu/"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Finding and Evaluating Sources</a:t>
            </a:r>
            <a:endParaRPr lang="en-US" dirty="0"/>
          </a:p>
        </p:txBody>
      </p:sp>
      <p:sp>
        <p:nvSpPr>
          <p:cNvPr id="8" name="Subtitle 7"/>
          <p:cNvSpPr>
            <a:spLocks noGrp="1"/>
          </p:cNvSpPr>
          <p:nvPr>
            <p:ph type="subTitle" idx="1"/>
          </p:nvPr>
        </p:nvSpPr>
        <p:spPr/>
        <p:txBody>
          <a:bodyPr/>
          <a:lstStyle/>
          <a:p>
            <a:r>
              <a:rPr lang="en-US" dirty="0" smtClean="0"/>
              <a:t>Notes on Ch. 22 &amp; 23 of </a:t>
            </a:r>
            <a:r>
              <a:rPr lang="en-US" i="1" dirty="0" smtClean="0"/>
              <a:t>the Simon &amp; Schuster Handbook for writers </a:t>
            </a:r>
            <a:endParaRPr lang="en-US" i="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5281878"/>
      </p:ext>
    </p:extLst>
  </p:cSld>
  <p:clrMapOvr>
    <a:masterClrMapping/>
  </p:clrMapOvr>
  <mc:AlternateContent xmlns:mc="http://schemas.openxmlformats.org/markup-compatibility/2006">
    <mc:Choice xmlns:p14="http://schemas.microsoft.com/office/powerpoint/2010/main" Requires="p14">
      <p:transition spd="slow" p14:dur="2000" advTm="35653"/>
    </mc:Choice>
    <mc:Fallback>
      <p:transition spd="slow" advTm="3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525" y="610042"/>
            <a:ext cx="8911687" cy="128089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Government Websites</a:t>
            </a:r>
            <a:endParaRPr lang="en-U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Content Placeholder 2"/>
          <p:cNvSpPr>
            <a:spLocks noGrp="1"/>
          </p:cNvSpPr>
          <p:nvPr>
            <p:ph idx="1"/>
          </p:nvPr>
        </p:nvSpPr>
        <p:spPr>
          <a:xfrm>
            <a:off x="2194560" y="1505243"/>
            <a:ext cx="9310052" cy="4405979"/>
          </a:xfrm>
        </p:spPr>
        <p:txBody>
          <a:bodyPr/>
          <a:lstStyle/>
          <a:p>
            <a:r>
              <a:rPr lang="en-US" sz="3200" dirty="0" smtClean="0"/>
              <a:t>Government websites (end in </a:t>
            </a:r>
            <a:r>
              <a:rPr lang="en-US" sz="3200" b="1" dirty="0" smtClean="0"/>
              <a:t>.</a:t>
            </a:r>
            <a:r>
              <a:rPr lang="en-US" sz="3200" b="1" dirty="0" err="1" smtClean="0"/>
              <a:t>gov</a:t>
            </a:r>
            <a:r>
              <a:rPr lang="en-US" sz="3200" dirty="0" smtClean="0"/>
              <a:t>) can also be relied upon for credible source information.</a:t>
            </a:r>
          </a:p>
          <a:p>
            <a:r>
              <a:rPr lang="en-US" sz="3200" dirty="0" smtClean="0"/>
              <a:t>The </a:t>
            </a:r>
            <a:r>
              <a:rPr lang="en-US" sz="3200" b="1" dirty="0" smtClean="0"/>
              <a:t>Government Printing Office </a:t>
            </a:r>
            <a:r>
              <a:rPr lang="en-US" sz="3200" dirty="0" smtClean="0"/>
              <a:t>maintains a searchable </a:t>
            </a:r>
            <a:r>
              <a:rPr lang="en-US" sz="3200" b="1" i="1" dirty="0" smtClean="0"/>
              <a:t>Catalog of U.S. Government Publications</a:t>
            </a:r>
            <a:r>
              <a:rPr lang="en-US" sz="3200" dirty="0" smtClean="0"/>
              <a:t>. </a:t>
            </a:r>
            <a:r>
              <a:rPr lang="en-US" sz="3200" dirty="0" smtClean="0">
                <a:hlinkClick r:id="rId5"/>
              </a:rPr>
              <a:t>www.gpoaccess.gov</a:t>
            </a:r>
            <a:endParaRPr lang="en-US" sz="3200" dirty="0" smtClean="0"/>
          </a:p>
          <a:p>
            <a:r>
              <a:rPr lang="en-US" sz="3200" dirty="0" smtClean="0"/>
              <a:t>A directory of all federal sites that provide statistical information: </a:t>
            </a:r>
            <a:r>
              <a:rPr lang="en-US" sz="3200" dirty="0" smtClean="0">
                <a:hlinkClick r:id="rId6"/>
              </a:rPr>
              <a:t>www.fedstats.gov</a:t>
            </a:r>
            <a:endParaRPr lang="en-US" sz="3200" dirty="0" smtClean="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20104059"/>
      </p:ext>
    </p:extLst>
  </p:cSld>
  <p:clrMapOvr>
    <a:masterClrMapping/>
  </p:clrMapOvr>
  <mc:AlternateContent xmlns:mc="http://schemas.openxmlformats.org/markup-compatibility/2006">
    <mc:Choice xmlns:p14="http://schemas.microsoft.com/office/powerpoint/2010/main" Requires="p14">
      <p:transition spd="slow" p14:dur="2000" advTm="67963"/>
    </mc:Choice>
    <mc:Fallback>
      <p:transition spd="slow" advTm="6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extLst>
    <p:ext uri="{3A86A75C-4F4B-4683-9AE1-C65F6400EC91}">
      <p14:laserTraceLst xmlns:p14="http://schemas.microsoft.com/office/powerpoint/2010/main">
        <p14:tracePtLst>
          <p14:tracePt t="7836" x="2643188" y="2295525"/>
          <p14:tracePt t="8040" x="2633663" y="2295525"/>
          <p14:tracePt t="8059" x="2608263" y="2286000"/>
          <p14:tracePt t="8075" x="2554288" y="2170113"/>
          <p14:tracePt t="8092" x="2544763" y="1982788"/>
          <p14:tracePt t="8109" x="2598738" y="1884363"/>
          <p14:tracePt t="8125" x="2830513" y="1581150"/>
          <p14:tracePt t="8142" x="3251200" y="1339850"/>
          <p14:tracePt t="8159" x="3509963" y="1231900"/>
          <p14:tracePt t="8175" x="4214813" y="1089025"/>
          <p14:tracePt t="8192" x="4562475" y="1089025"/>
          <p14:tracePt t="8209" x="5357813" y="1196975"/>
          <p14:tracePt t="8225" x="5894388" y="1411288"/>
          <p14:tracePt t="8242" x="6054725" y="1473200"/>
          <p14:tracePt t="8259" x="6224588" y="1562100"/>
          <p14:tracePt t="8275" x="6269038" y="1589088"/>
          <p14:tracePt t="8457" x="6330950" y="1616075"/>
          <p14:tracePt t="8475" x="6491288" y="1652588"/>
          <p14:tracePt t="8492" x="7340600" y="1822450"/>
          <p14:tracePt t="8508" x="7875588" y="1911350"/>
          <p14:tracePt t="8525" x="9018588" y="2081213"/>
          <p14:tracePt t="8542" x="9848850" y="2276475"/>
          <p14:tracePt t="8559" x="10072688" y="2347913"/>
          <p14:tracePt t="8575" x="10215563" y="2374900"/>
          <p14:tracePt t="8746" x="10206038" y="2374900"/>
          <p14:tracePt t="8765" x="10198100" y="2374900"/>
          <p14:tracePt t="8776" x="10180638" y="2374900"/>
          <p14:tracePt t="8792" x="10117138" y="2374900"/>
          <p14:tracePt t="8809" x="9991725" y="2357438"/>
          <p14:tracePt t="8825" x="9831388" y="2322513"/>
          <p14:tracePt t="8842" x="9742488" y="2303463"/>
          <p14:tracePt t="8859" x="9555163" y="2268538"/>
          <p14:tracePt t="8876" x="9375775" y="2214563"/>
          <p14:tracePt t="8892" x="9296400" y="2205038"/>
          <p14:tracePt t="8909" x="9188450" y="2187575"/>
          <p14:tracePt t="8925" x="9153525" y="2179638"/>
          <p14:tracePt t="9091" x="9134475" y="2179638"/>
          <p14:tracePt t="9109" x="9117013" y="2179638"/>
          <p14:tracePt t="9125" x="9090025" y="2152650"/>
          <p14:tracePt t="9142" x="9072563" y="2143125"/>
          <p14:tracePt t="9159" x="9063038" y="2116138"/>
          <p14:tracePt t="9176" x="9063038" y="2108200"/>
          <p14:tracePt t="9192" x="9063038" y="2098675"/>
          <p14:tracePt t="9215" x="9082088" y="2098675"/>
          <p14:tracePt t="9226" x="9090025" y="2098675"/>
          <p14:tracePt t="9242" x="9117013" y="2098675"/>
          <p14:tracePt t="9259" x="9170988" y="2098675"/>
          <p14:tracePt t="9276" x="9197975" y="2098675"/>
          <p14:tracePt t="9294" x="9205913" y="2098675"/>
          <p14:tracePt t="9378" x="9197975" y="2098675"/>
          <p14:tracePt t="9392" x="9188450" y="2098675"/>
          <p14:tracePt t="9409" x="9134475" y="2098675"/>
          <p14:tracePt t="9426" x="9099550" y="2098675"/>
          <p14:tracePt t="9442" x="9010650" y="2089150"/>
          <p14:tracePt t="9459" x="8939213" y="2089150"/>
          <p14:tracePt t="9476" x="8902700" y="2089150"/>
          <p14:tracePt t="9492" x="8885238" y="2081213"/>
          <p14:tracePt t="9550" x="8885238" y="2071688"/>
          <p14:tracePt t="9559" x="8912225" y="2071688"/>
          <p14:tracePt t="9575" x="8974138" y="2071688"/>
          <p14:tracePt t="9593" x="9161463" y="2071688"/>
          <p14:tracePt t="9609" x="9242425" y="2071688"/>
          <p14:tracePt t="9626" x="9348788" y="2071688"/>
          <p14:tracePt t="9642" x="9375775" y="2071688"/>
          <p14:tracePt t="9659" x="9394825" y="2071688"/>
          <p14:tracePt t="9734" x="9367838" y="2071688"/>
          <p14:tracePt t="9743" x="9340850" y="2071688"/>
          <p14:tracePt t="9759" x="9313863" y="2071688"/>
          <p14:tracePt t="9776" x="9277350" y="2071688"/>
          <p14:tracePt t="9792" x="9269413" y="2071688"/>
          <p14:tracePt t="9809" x="9232900" y="2071688"/>
          <p14:tracePt t="9825" x="9215438" y="2071688"/>
          <p14:tracePt t="9842" x="9205913" y="2071688"/>
          <p14:tracePt t="9859" x="9197975" y="2071688"/>
          <p14:tracePt t="9899" x="9205913" y="2071688"/>
          <p14:tracePt t="9909" x="9224963" y="2071688"/>
          <p14:tracePt t="9925" x="9251950" y="2071688"/>
          <p14:tracePt t="9942" x="9296400" y="2071688"/>
          <p14:tracePt t="9959" x="9323388" y="2071688"/>
          <p14:tracePt t="9978" x="9340850" y="2071688"/>
          <p14:tracePt t="10040" x="9340850" y="2081213"/>
          <p14:tracePt t="10059" x="9331325" y="2081213"/>
          <p14:tracePt t="10076" x="9269413" y="2098675"/>
          <p14:tracePt t="10092" x="9205913" y="2098675"/>
          <p14:tracePt t="10109" x="9180513" y="2098675"/>
          <p14:tracePt t="10126" x="9153525" y="2098675"/>
          <p14:tracePt t="10142" x="9144000" y="2098675"/>
          <p14:tracePt t="10213" x="9170988" y="2098675"/>
          <p14:tracePt t="10226" x="9197975" y="2098675"/>
          <p14:tracePt t="10242" x="9215438" y="2108200"/>
          <p14:tracePt t="10259" x="9242425" y="2116138"/>
          <p14:tracePt t="10276" x="9251950" y="2116138"/>
          <p14:tracePt t="10292" x="9259888" y="2116138"/>
          <p14:tracePt t="10349" x="9242425" y="2116138"/>
          <p14:tracePt t="10359" x="9224963" y="2116138"/>
          <p14:tracePt t="10376" x="9197975" y="2116138"/>
          <p14:tracePt t="10392" x="9170988" y="2116138"/>
          <p14:tracePt t="10409" x="9161463" y="2116138"/>
          <p14:tracePt t="10426" x="9153525" y="2116138"/>
          <p14:tracePt t="10491" x="9205913" y="2108200"/>
          <p14:tracePt t="10509" x="9242425" y="2108200"/>
          <p14:tracePt t="10526" x="9304338" y="2098675"/>
          <p14:tracePt t="10542" x="9340850" y="2089150"/>
          <p14:tracePt t="10559" x="9348788" y="2089150"/>
          <p14:tracePt t="10576" x="9358313" y="2089150"/>
          <p14:tracePt t="10592" x="9358313" y="2081213"/>
          <p14:tracePt t="10623" x="9348788" y="2081213"/>
          <p14:tracePt t="10632" x="9331325" y="2081213"/>
          <p14:tracePt t="10643" x="9286875" y="2081213"/>
          <p14:tracePt t="10659" x="9259888" y="2081213"/>
          <p14:tracePt t="10676" x="9161463" y="2081213"/>
          <p14:tracePt t="10692" x="9117013" y="2081213"/>
          <p14:tracePt t="10709" x="9063038" y="2081213"/>
          <p14:tracePt t="10726" x="9045575" y="2081213"/>
          <p14:tracePt t="10745" x="9037638" y="2081213"/>
          <p14:tracePt t="10784" x="9037638" y="2071688"/>
          <p14:tracePt t="10807" x="9055100" y="2071688"/>
          <p14:tracePt t="10816" x="9072563" y="2071688"/>
          <p14:tracePt t="10826" x="9082088" y="2062163"/>
          <p14:tracePt t="10842" x="9109075" y="2062163"/>
          <p14:tracePt t="10859" x="9126538" y="2044700"/>
          <p14:tracePt t="10876" x="9134475" y="2044700"/>
          <p14:tracePt t="10892" x="9153525" y="2044700"/>
          <p14:tracePt t="10909" x="9161463" y="2044700"/>
          <p14:tracePt t="10970" x="9153525" y="2044700"/>
          <p14:tracePt t="10979" x="9126538" y="2044700"/>
          <p14:tracePt t="10992" x="9090025" y="2044700"/>
          <p14:tracePt t="11009" x="9001125" y="2044700"/>
          <p14:tracePt t="11026" x="8983663" y="2044700"/>
          <p14:tracePt t="11042" x="8947150" y="2044700"/>
          <p14:tracePt t="11059" x="8939213" y="2044700"/>
          <p14:tracePt t="11154" x="8974138" y="2044700"/>
          <p14:tracePt t="11163" x="9001125" y="2044700"/>
          <p14:tracePt t="11176" x="9037638" y="2044700"/>
          <p14:tracePt t="11192" x="9055100" y="2044700"/>
          <p14:tracePt t="11209" x="9090025" y="2044700"/>
          <p14:tracePt t="11226" x="9109075" y="2044700"/>
          <p14:tracePt t="11242" x="9117013" y="2044700"/>
          <p14:tracePt t="11259" x="9134475" y="2044700"/>
          <p14:tracePt t="11289" x="9144000" y="2044700"/>
          <p14:tracePt t="11361" x="9134475" y="2044700"/>
          <p14:tracePt t="11376" x="9109075" y="2044700"/>
          <p14:tracePt t="11392" x="9072563" y="2044700"/>
          <p14:tracePt t="11409" x="9037638" y="2054225"/>
          <p14:tracePt t="11429" x="9018588" y="2062163"/>
          <p14:tracePt t="11449" x="9010650" y="2062163"/>
          <p14:tracePt t="11469" x="9001125" y="2062163"/>
          <p14:tracePt t="11511" x="9010650" y="2062163"/>
          <p14:tracePt t="11526" x="9045575" y="2062163"/>
          <p14:tracePt t="11542" x="9134475" y="2062163"/>
          <p14:tracePt t="11559" x="9188450" y="2054225"/>
          <p14:tracePt t="11576" x="9277350" y="2044700"/>
          <p14:tracePt t="11592" x="9296400" y="2036763"/>
          <p14:tracePt t="11609" x="9323388" y="2036763"/>
          <p14:tracePt t="11626" x="9331325" y="2036763"/>
          <p14:tracePt t="11643" x="9331325" y="2027238"/>
          <p14:tracePt t="11705" x="9323388" y="2027238"/>
          <p14:tracePt t="11715" x="9313863" y="2027238"/>
          <p14:tracePt t="11726" x="9286875" y="2027238"/>
          <p14:tracePt t="11742" x="9277350" y="2027238"/>
          <p14:tracePt t="11759" x="9251950" y="2027238"/>
          <p14:tracePt t="11776" x="9242425" y="2027238"/>
          <p14:tracePt t="11792" x="9224963" y="2027238"/>
          <p14:tracePt t="11809" x="9205913" y="2027238"/>
          <p14:tracePt t="11847" x="9197975" y="2027238"/>
          <p14:tracePt t="15220" x="9197975" y="2044700"/>
          <p14:tracePt t="15239" x="9205913" y="2054225"/>
          <p14:tracePt t="15250" x="9224963" y="2071688"/>
          <p14:tracePt t="15259" x="9242425" y="2089150"/>
          <p14:tracePt t="15276" x="9269413" y="2125663"/>
          <p14:tracePt t="15292" x="9313863" y="2187575"/>
          <p14:tracePt t="15309" x="9385300" y="2295525"/>
          <p14:tracePt t="15326" x="9420225" y="2374900"/>
          <p14:tracePt t="15343" x="9474200" y="2490788"/>
          <p14:tracePt t="15360" x="9528175" y="2608263"/>
          <p14:tracePt t="15376" x="9555163" y="2652713"/>
          <p14:tracePt t="15393" x="9599613" y="2751138"/>
          <p14:tracePt t="15410" x="9617075" y="2803525"/>
          <p14:tracePt t="15429" x="9617075" y="2813050"/>
          <p14:tracePt t="15624" x="9617075" y="2830513"/>
          <p14:tracePt t="15643" x="9680575" y="2919413"/>
          <p14:tracePt t="15660" x="9796463" y="3152775"/>
          <p14:tracePt t="15676" x="9894888" y="3419475"/>
          <p14:tracePt t="15693" x="9947275" y="3554413"/>
          <p14:tracePt t="15710" x="10010775" y="3813175"/>
          <p14:tracePt t="15726" x="10063163" y="4027488"/>
          <p14:tracePt t="15743" x="10063163" y="4098925"/>
          <p14:tracePt t="15760" x="10063163" y="4152900"/>
          <p14:tracePt t="15959" x="10063163" y="4170363"/>
          <p14:tracePt t="15976" x="10063163" y="4187825"/>
          <p14:tracePt t="15993" x="10063163" y="4268788"/>
          <p14:tracePt t="16009" x="10063163" y="4303713"/>
          <p14:tracePt t="16026" x="10063163" y="4367213"/>
          <p14:tracePt t="16043" x="10055225" y="4384675"/>
          <p14:tracePt t="16082" x="10045700" y="4384675"/>
          <p14:tracePt t="16112" x="10037763" y="4384675"/>
          <p14:tracePt t="16163" x="10028238" y="4384675"/>
          <p14:tracePt t="16184" x="10010775" y="4384675"/>
          <p14:tracePt t="16208" x="9991725" y="4384675"/>
          <p14:tracePt t="16226" x="9974263" y="4384675"/>
          <p14:tracePt t="16243" x="9947275" y="4384675"/>
          <p14:tracePt t="16259" x="9920288" y="4384675"/>
          <p14:tracePt t="16276" x="9902825" y="4384675"/>
          <p14:tracePt t="16293" x="9885363" y="4384675"/>
          <p14:tracePt t="16309" x="9867900" y="4384675"/>
          <p14:tracePt t="16326" x="9858375" y="4384675"/>
          <p14:tracePt t="16343" x="9848850" y="4384675"/>
          <p14:tracePt t="16360" x="9840913" y="4384675"/>
          <p14:tracePt t="16376" x="9831388" y="4384675"/>
          <p14:tracePt t="16429" x="9831388" y="4375150"/>
          <p14:tracePt t="16705" x="9848850" y="4384675"/>
          <p14:tracePt t="16715" x="9858375" y="4394200"/>
          <p14:tracePt t="16726" x="9902825" y="4411663"/>
          <p14:tracePt t="16743" x="9956800" y="4429125"/>
          <p14:tracePt t="16760" x="10055225" y="4456113"/>
          <p14:tracePt t="16776" x="10198100" y="4483100"/>
          <p14:tracePt t="16793" x="10260013" y="4491038"/>
          <p14:tracePt t="16810" x="10385425" y="4527550"/>
          <p14:tracePt t="16826" x="10439400" y="4545013"/>
          <p14:tracePt t="16843" x="10501313" y="4581525"/>
          <p14:tracePt t="16859" x="10518775" y="4581525"/>
          <p14:tracePt t="17061" x="10545763" y="4625975"/>
          <p14:tracePt t="17076" x="10572750" y="4670425"/>
          <p14:tracePt t="17093" x="10626725" y="4786313"/>
          <p14:tracePt t="17110" x="10671175" y="4867275"/>
          <p14:tracePt t="17126" x="10725150" y="5010150"/>
          <p14:tracePt t="17143" x="10760075" y="5133975"/>
          <p14:tracePt t="17160" x="10777538" y="5187950"/>
          <p14:tracePt t="17176" x="10787063" y="5224463"/>
          <p14:tracePt t="17193" x="10804525" y="5276850"/>
          <p14:tracePt t="17210" x="10804525" y="5286375"/>
          <p14:tracePt t="17574" x="10796588" y="5286375"/>
          <p14:tracePt t="17644" x="10787063" y="5286375"/>
          <p14:tracePt t="17660" x="10787063" y="5295900"/>
          <p14:tracePt t="17676" x="10777538" y="5295900"/>
          <p14:tracePt t="17693" x="10769600" y="5295900"/>
          <p14:tracePt t="17710" x="10769600" y="5303838"/>
          <p14:tracePt t="17726" x="10760075" y="5303838"/>
          <p14:tracePt t="17744" x="10752138" y="5313363"/>
          <p14:tracePt t="17796" x="10752138" y="5322888"/>
          <p14:tracePt t="17942" x="10752138" y="5313363"/>
          <p14:tracePt t="17963" x="10752138" y="5303838"/>
          <p14:tracePt t="17981" x="10752138" y="5286375"/>
          <p14:tracePt t="17993" x="10752138" y="5241925"/>
          <p14:tracePt t="18010" x="10725150" y="5143500"/>
          <p14:tracePt t="18026" x="10698163" y="5081588"/>
          <p14:tracePt t="18043" x="10617200" y="4929188"/>
          <p14:tracePt t="18060" x="10590213" y="4884738"/>
          <p14:tracePt t="18076" x="10518775" y="4803775"/>
          <p14:tracePt t="18093" x="10429875" y="4751388"/>
          <p14:tracePt t="18110" x="10394950" y="4724400"/>
          <p14:tracePt t="18126" x="10348913" y="4697413"/>
          <p14:tracePt t="18143" x="10323513" y="4679950"/>
          <p14:tracePt t="18160" x="10269538" y="4660900"/>
          <p14:tracePt t="18176" x="10252075" y="4643438"/>
          <p14:tracePt t="18193" x="10206038" y="4633913"/>
          <p14:tracePt t="18210" x="10180638" y="4625975"/>
          <p14:tracePt t="18226" x="10161588" y="4616450"/>
          <p14:tracePt t="18243" x="10144125" y="4608513"/>
          <p14:tracePt t="18471" x="10126663" y="4608513"/>
          <p14:tracePt t="18481" x="10109200" y="4608513"/>
          <p14:tracePt t="18493" x="10082213" y="4598988"/>
          <p14:tracePt t="18510" x="10018713" y="4554538"/>
          <p14:tracePt t="18526" x="9991725" y="4545013"/>
          <p14:tracePt t="18543" x="9929813" y="4527550"/>
          <p14:tracePt t="18560" x="9902825" y="4518025"/>
          <p14:tracePt t="18577" x="9840913" y="4491038"/>
          <p14:tracePt t="18593" x="9786938" y="4465638"/>
          <p14:tracePt t="18610" x="9769475" y="4465638"/>
          <p14:tracePt t="18626" x="9742488" y="4438650"/>
          <p14:tracePt t="18776" x="9752013" y="4438650"/>
          <p14:tracePt t="18806" x="9769475" y="4446588"/>
          <p14:tracePt t="18817" x="9777413" y="4446588"/>
          <p14:tracePt t="18827" x="9804400" y="4456113"/>
          <p14:tracePt t="18843" x="9831388" y="4473575"/>
          <p14:tracePt t="18860" x="9912350" y="4500563"/>
          <p14:tracePt t="18876" x="10001250" y="4545013"/>
          <p14:tracePt t="18893" x="10134600" y="4598988"/>
          <p14:tracePt t="18910" x="10215563" y="4625975"/>
          <p14:tracePt t="18926" x="10348913" y="4697413"/>
          <p14:tracePt t="18943" x="10429875" y="4741863"/>
          <p14:tracePt t="18960" x="10466388" y="4768850"/>
          <p14:tracePt t="18976" x="10491788" y="4803775"/>
          <p14:tracePt t="18993" x="10518775" y="4830763"/>
          <p14:tracePt t="19011" x="10528300" y="4848225"/>
          <p14:tracePt t="19026" x="10528300" y="4857750"/>
          <p14:tracePt t="19043" x="10545763" y="4894263"/>
          <p14:tracePt t="19060" x="10545763" y="4902200"/>
          <p14:tracePt t="19077" x="10555288" y="4938713"/>
          <p14:tracePt t="19094" x="10572750" y="4956175"/>
          <p14:tracePt t="19110" x="10572750" y="4973638"/>
          <p14:tracePt t="19126" x="10572750" y="4991100"/>
          <p14:tracePt t="19150" x="10572750" y="5000625"/>
          <p14:tracePt t="19327" x="10599738" y="5027613"/>
          <p14:tracePt t="19343" x="10617200" y="5054600"/>
          <p14:tracePt t="19360" x="10671175" y="5133975"/>
          <p14:tracePt t="19377" x="10706100" y="5180013"/>
          <p14:tracePt t="19393" x="10769600" y="5259388"/>
          <p14:tracePt t="19410" x="10787063" y="5322888"/>
          <p14:tracePt t="19427" x="10796588" y="5348288"/>
          <p14:tracePt t="19443" x="10804525" y="5384800"/>
          <p14:tracePt t="19460" x="10804525" y="5402263"/>
          <p14:tracePt t="19482" x="10804525" y="5411788"/>
          <p14:tracePt t="19513" x="10804525" y="5419725"/>
          <p14:tracePt t="19645" x="10796588" y="5411788"/>
          <p14:tracePt t="19665" x="10796588" y="5402263"/>
          <p14:tracePt t="19677" x="10787063" y="5402263"/>
          <p14:tracePt t="19693" x="10787063" y="5384800"/>
          <p14:tracePt t="19710" x="10769600" y="5367338"/>
          <p14:tracePt t="19727" x="10733088" y="5276850"/>
          <p14:tracePt t="19743" x="10688638" y="5214938"/>
          <p14:tracePt t="19760" x="10590213" y="5000625"/>
          <p14:tracePt t="19777" x="10528300" y="4894263"/>
          <p14:tracePt t="19777" x="10466388" y="4813300"/>
          <p14:tracePt t="19793" x="10429875" y="4759325"/>
          <p14:tracePt t="19810" x="10348913" y="4660900"/>
          <p14:tracePt t="19826" x="10304463" y="4625975"/>
          <p14:tracePt t="19843" x="10233025" y="4572000"/>
          <p14:tracePt t="19859" x="10161588" y="4527550"/>
          <p14:tracePt t="19876" x="10126663" y="4510088"/>
          <p14:tracePt t="19893" x="10090150" y="4491038"/>
          <p14:tracePt t="20175" x="10082213" y="4491038"/>
          <p14:tracePt t="20204" x="10072688" y="4491038"/>
          <p14:tracePt t="20227" x="10055225" y="4491038"/>
          <p14:tracePt t="20243" x="10045700" y="4491038"/>
          <p14:tracePt t="20260" x="10018713" y="4491038"/>
          <p14:tracePt t="20277" x="9983788" y="4491038"/>
          <p14:tracePt t="20293" x="9956800" y="4491038"/>
          <p14:tracePt t="20310" x="9902825" y="4491038"/>
          <p14:tracePt t="20327" x="9885363" y="4491038"/>
          <p14:tracePt t="20343" x="9831388" y="4491038"/>
          <p14:tracePt t="20360" x="9804400" y="4491038"/>
          <p14:tracePt t="20377" x="9796463" y="4491038"/>
          <p14:tracePt t="20593" x="9804400" y="4491038"/>
          <p14:tracePt t="20615" x="9813925" y="4491038"/>
          <p14:tracePt t="20627" x="9831388" y="4500563"/>
          <p14:tracePt t="20643" x="9840913" y="4510088"/>
          <p14:tracePt t="20660" x="9885363" y="4518025"/>
          <p14:tracePt t="20677" x="9983788" y="4545013"/>
          <p14:tracePt t="20693" x="10045700" y="4562475"/>
          <p14:tracePt t="20710" x="10153650" y="4589463"/>
          <p14:tracePt t="20727" x="10252075" y="4625975"/>
          <p14:tracePt t="20743" x="10277475" y="4643438"/>
          <p14:tracePt t="20760" x="10331450" y="4660900"/>
          <p14:tracePt t="20777" x="10385425" y="4687888"/>
          <p14:tracePt t="20793" x="10412413" y="4714875"/>
          <p14:tracePt t="20810" x="10456863" y="4741863"/>
          <p14:tracePt t="20827" x="10483850" y="4759325"/>
          <p14:tracePt t="20843" x="10501313" y="4786313"/>
          <p14:tracePt t="20860" x="10501313" y="4795838"/>
          <p14:tracePt t="20877" x="10510838" y="4803775"/>
          <p14:tracePt t="20893" x="10518775" y="4813300"/>
          <p14:tracePt t="20910" x="10518775" y="4822825"/>
          <p14:tracePt t="21072" x="10518775" y="4830763"/>
          <p14:tracePt t="21082" x="10537825" y="4848225"/>
          <p14:tracePt t="21094" x="10555288" y="4894263"/>
          <p14:tracePt t="21110" x="10572750" y="4919663"/>
          <p14:tracePt t="21127" x="10617200" y="4991100"/>
          <p14:tracePt t="21143" x="10661650" y="5045075"/>
          <p14:tracePt t="21160" x="10725150" y="5143500"/>
          <p14:tracePt t="21177" x="10760075" y="5224463"/>
          <p14:tracePt t="21193" x="10777538" y="5251450"/>
          <p14:tracePt t="21210" x="10787063" y="5295900"/>
          <p14:tracePt t="21227" x="10823575" y="5340350"/>
          <p14:tracePt t="21243" x="10823575" y="5357813"/>
          <p14:tracePt t="21266" x="10823575" y="5367338"/>
          <p14:tracePt t="21562" x="10823575" y="5357813"/>
          <p14:tracePt t="21577" x="10814050" y="5348288"/>
          <p14:tracePt t="21605" x="10814050" y="5340350"/>
          <p14:tracePt t="21614" x="10814050" y="5330825"/>
          <p14:tracePt t="21627" x="10804525" y="5322888"/>
          <p14:tracePt t="21644" x="10787063" y="5276850"/>
          <p14:tracePt t="21660" x="10769600" y="5268913"/>
          <p14:tracePt t="21677" x="10752138" y="5224463"/>
          <p14:tracePt t="21693" x="10733088" y="5197475"/>
          <p14:tracePt t="21710" x="10661650" y="5099050"/>
          <p14:tracePt t="21727" x="10572750" y="4965700"/>
          <p14:tracePt t="21744" x="10518775" y="4867275"/>
          <p14:tracePt t="21760" x="10412413" y="4724400"/>
          <p14:tracePt t="21777" x="10323513" y="4598988"/>
          <p14:tracePt t="21793" x="10287000" y="4554538"/>
          <p14:tracePt t="21810" x="10206038" y="4500563"/>
          <p14:tracePt t="21827" x="10180638" y="4465638"/>
          <p14:tracePt t="21843" x="10153650" y="4446588"/>
          <p14:tracePt t="21860" x="10126663" y="4438650"/>
          <p14:tracePt t="22390" x="10126663" y="4429125"/>
          <p14:tracePt t="22419" x="10126663" y="4419600"/>
          <p14:tracePt t="22441" x="10117138" y="4419600"/>
          <p14:tracePt t="22461" x="10099675" y="4419600"/>
          <p14:tracePt t="22477" x="10090150" y="4419600"/>
          <p14:tracePt t="22494" x="10082213" y="4411663"/>
          <p14:tracePt t="22510" x="10063163" y="4402138"/>
          <p14:tracePt t="22527" x="10055225" y="4402138"/>
          <p14:tracePt t="22543" x="10037763" y="4402138"/>
          <p14:tracePt t="22716" x="10045700" y="4402138"/>
          <p14:tracePt t="22737" x="10055225" y="4402138"/>
          <p14:tracePt t="22746" x="10072688" y="4402138"/>
          <p14:tracePt t="22760" x="10072688" y="4411663"/>
          <p14:tracePt t="22777" x="10090150" y="4411663"/>
          <p14:tracePt t="22793" x="10126663" y="4429125"/>
          <p14:tracePt t="22810" x="10153650" y="4438650"/>
          <p14:tracePt t="22827" x="10153650" y="4446588"/>
          <p14:tracePt t="22843" x="10171113" y="4456113"/>
          <p14:tracePt t="22860" x="10198100" y="4473575"/>
          <p14:tracePt t="22877" x="10215563" y="4483100"/>
          <p14:tracePt t="22894" x="10233025" y="4491038"/>
          <p14:tracePt t="22910" x="10260013" y="4518025"/>
          <p14:tracePt t="22927" x="10277475" y="4527550"/>
          <p14:tracePt t="22944" x="10323513" y="4562475"/>
          <p14:tracePt t="22960" x="10340975" y="4589463"/>
          <p14:tracePt t="22977" x="10375900" y="4625975"/>
          <p14:tracePt t="22994" x="10402888" y="4660900"/>
          <p14:tracePt t="23010" x="10420350" y="4679950"/>
          <p14:tracePt t="23027" x="10456863" y="4724400"/>
          <p14:tracePt t="23044" x="10483850" y="4768850"/>
          <p14:tracePt t="23060" x="10501313" y="4803775"/>
          <p14:tracePt t="23077" x="10518775" y="4830763"/>
          <p14:tracePt t="23094" x="10537825" y="4884738"/>
          <p14:tracePt t="23110" x="10555288" y="4911725"/>
          <p14:tracePt t="23127" x="10555288" y="4929188"/>
          <p14:tracePt t="23143" x="10555288" y="4938713"/>
          <p14:tracePt t="23381" x="10572750" y="4956175"/>
          <p14:tracePt t="23394" x="10582275" y="4983163"/>
          <p14:tracePt t="23410" x="10617200" y="5037138"/>
          <p14:tracePt t="23427" x="10626725" y="5081588"/>
          <p14:tracePt t="23444" x="10680700" y="5153025"/>
          <p14:tracePt t="23460" x="10706100" y="5187950"/>
          <p14:tracePt t="23477" x="10733088" y="5268913"/>
          <p14:tracePt t="23493" x="10787063" y="5348288"/>
          <p14:tracePt t="23510" x="10796588" y="5375275"/>
          <p14:tracePt t="23527" x="10796588" y="5411788"/>
          <p14:tracePt t="23544" x="10814050" y="5429250"/>
          <p14:tracePt t="23560" x="10814050" y="5438775"/>
          <p14:tracePt t="23584" x="10814050" y="5446713"/>
          <p14:tracePt t="23911" x="10814050" y="5438775"/>
          <p14:tracePt t="24195" x="10814050" y="5429250"/>
          <p14:tracePt t="24286" x="10804525" y="5429250"/>
          <p14:tracePt t="24900" x="10796588" y="5429250"/>
          <p14:tracePt t="25176" x="10787063" y="5429250"/>
          <p14:tracePt t="25206" x="10777538" y="5429250"/>
          <p14:tracePt t="25238" x="10769600" y="5429250"/>
          <p14:tracePt t="25267" x="10760075" y="5429250"/>
          <p14:tracePt t="25288" x="10752138" y="5429250"/>
          <p14:tracePt t="25298" x="10742613" y="5429250"/>
          <p14:tracePt t="25310" x="10733088" y="5429250"/>
          <p14:tracePt t="25339" x="10725150" y="5429250"/>
          <p14:tracePt t="25359" x="10715625" y="5429250"/>
          <p14:tracePt t="25389" x="10706100" y="5429250"/>
          <p14:tracePt t="25512" x="10698163" y="5429250"/>
          <p14:tracePt t="25527" x="10688638" y="5429250"/>
          <p14:tracePt t="25555" x="10680700" y="5429250"/>
          <p14:tracePt t="25564" x="10671175" y="5429250"/>
          <p14:tracePt t="25577" x="10661650" y="5429250"/>
          <p14:tracePt t="25594" x="10653713" y="5429250"/>
          <p14:tracePt t="25611" x="10634663" y="5429250"/>
          <p14:tracePt t="25635" x="10626725" y="5429250"/>
          <p14:tracePt t="25677" x="10617200" y="5429250"/>
          <p14:tracePt t="31145" x="10617200" y="5419725"/>
          <p14:tracePt t="31161" x="10617200" y="5411788"/>
          <p14:tracePt t="31178" x="10617200" y="5340350"/>
          <p14:tracePt t="31195" x="10617200" y="5295900"/>
          <p14:tracePt t="31211" x="10617200" y="5180013"/>
          <p14:tracePt t="31228" x="10626725" y="5116513"/>
          <p14:tracePt t="31229" x="10626725" y="5054600"/>
          <p14:tracePt t="31244" x="10626725" y="4983163"/>
          <p14:tracePt t="31261" x="10626725" y="4867275"/>
          <p14:tracePt t="31278" x="10609263" y="4776788"/>
          <p14:tracePt t="31295" x="10599738" y="4751388"/>
          <p14:tracePt t="31311" x="10590213" y="4705350"/>
          <p14:tracePt t="31328" x="10582275" y="4687888"/>
          <p14:tracePt t="31345" x="10563225" y="4652963"/>
          <p14:tracePt t="31361" x="10555288" y="4643438"/>
          <p14:tracePt t="31378" x="10545763" y="4633913"/>
          <p14:tracePt t="31401" x="10537825" y="4625975"/>
          <p14:tracePt t="32269" x="10528300" y="4608513"/>
          <p14:tracePt t="32278" x="10518775" y="4608513"/>
          <p14:tracePt t="32295" x="10518775" y="4598988"/>
          <p14:tracePt t="32311" x="10501313" y="4554538"/>
          <p14:tracePt t="32328" x="10491788" y="4537075"/>
          <p14:tracePt t="32345" x="10491788" y="4500563"/>
          <p14:tracePt t="32361" x="10483850" y="4465638"/>
          <p14:tracePt t="32378" x="10483850" y="4446588"/>
          <p14:tracePt t="32394" x="10474325" y="4438650"/>
          <p14:tracePt t="32412" x="10474325" y="4429125"/>
          <p14:tracePt t="35891" x="10447338" y="4429125"/>
          <p14:tracePt t="35900" x="10429875" y="4438650"/>
          <p14:tracePt t="35912" x="10385425" y="4446588"/>
          <p14:tracePt t="35928" x="10367963" y="4456113"/>
          <p14:tracePt t="35945" x="10323513" y="4456113"/>
          <p14:tracePt t="35962" x="10269538" y="4456113"/>
          <p14:tracePt t="35978" x="10225088" y="4456113"/>
          <p14:tracePt t="35995" x="10144125" y="4446588"/>
          <p14:tracePt t="36012" x="10117138" y="4438650"/>
          <p14:tracePt t="36028" x="10018713" y="4419600"/>
          <p14:tracePt t="36045" x="9966325" y="4419600"/>
          <p14:tracePt t="36062" x="9947275" y="4411663"/>
          <p14:tracePt t="36078" x="9912350" y="4402138"/>
          <p14:tracePt t="36095" x="9885363" y="4402138"/>
          <p14:tracePt t="36111" x="9875838" y="4402138"/>
          <p14:tracePt t="36128" x="9867900" y="4402138"/>
          <p14:tracePt t="36370" x="9848850" y="4402138"/>
          <p14:tracePt t="36381" x="9831388" y="4402138"/>
          <p14:tracePt t="36395" x="9796463" y="4402138"/>
          <p14:tracePt t="36412" x="9725025" y="4402138"/>
          <p14:tracePt t="36428" x="9698038" y="4402138"/>
          <p14:tracePt t="36445" x="9634538" y="4402138"/>
          <p14:tracePt t="36462" x="9590088" y="4402138"/>
          <p14:tracePt t="36478" x="9563100" y="4402138"/>
          <p14:tracePt t="36495" x="9537700" y="4402138"/>
          <p14:tracePt t="36516" x="9528175" y="4402138"/>
          <p14:tracePt t="36528" x="9518650" y="4402138"/>
          <p14:tracePt t="36545" x="9510713" y="4402138"/>
          <p14:tracePt t="37329" x="9510713" y="4394200"/>
          <p14:tracePt t="37345" x="9510713" y="4384675"/>
          <p14:tracePt t="37361" x="9491663" y="4367213"/>
          <p14:tracePt t="37378" x="9491663" y="4357688"/>
          <p14:tracePt t="37395" x="9474200" y="4330700"/>
          <p14:tracePt t="37412" x="9474200" y="4313238"/>
          <p14:tracePt t="37428" x="9474200" y="4303713"/>
          <p14:tracePt t="37445" x="9474200" y="4286250"/>
          <p14:tracePt t="37544" x="9474200" y="4276725"/>
          <p14:tracePt t="37814" x="9474200" y="4286250"/>
          <p14:tracePt t="37829" x="9474200" y="4295775"/>
          <p14:tracePt t="37861" x="9474200" y="4303713"/>
          <p14:tracePt t="37891" x="9474200" y="4313238"/>
          <p14:tracePt t="37911" x="9474200" y="4322763"/>
          <p14:tracePt t="37928" x="9474200" y="4330700"/>
          <p14:tracePt t="37945" x="9483725" y="4348163"/>
          <p14:tracePt t="37962" x="9483725" y="4357688"/>
          <p14:tracePt t="37978" x="9483725" y="4375150"/>
          <p14:tracePt t="37995" x="9483725" y="4394200"/>
          <p14:tracePt t="38014" x="9483725" y="4402138"/>
          <p14:tracePt t="38028" x="9483725" y="4411663"/>
          <p14:tracePt t="38045" x="9483725" y="4429125"/>
          <p14:tracePt t="38062" x="9483725" y="4438650"/>
          <p14:tracePt t="38078" x="9483725" y="4456113"/>
          <p14:tracePt t="38096" x="9483725" y="4473575"/>
          <p14:tracePt t="38117" x="9483725" y="4483100"/>
          <p14:tracePt t="38135" x="9483725" y="4491038"/>
          <p14:tracePt t="38148" x="9483725" y="4500563"/>
          <p14:tracePt t="38176" x="9483725" y="4510088"/>
          <p14:tracePt t="38196" x="9483725" y="4518025"/>
          <p14:tracePt t="38217" x="9483725" y="4527550"/>
          <p14:tracePt t="38248" x="9483725" y="4537075"/>
          <p14:tracePt t="38309" x="9483725" y="4545013"/>
          <p14:tracePt t="42393" x="9483725" y="4537075"/>
          <p14:tracePt t="42441" x="9491663" y="4537075"/>
          <p14:tracePt t="42475" x="9491663" y="4527550"/>
          <p14:tracePt t="42493" x="9501188" y="4518025"/>
          <p14:tracePt t="42505" x="9501188" y="4510088"/>
          <p14:tracePt t="42514" x="9501188" y="4500563"/>
          <p14:tracePt t="42529" x="9501188" y="4491038"/>
          <p14:tracePt t="42545" x="9501188" y="4483100"/>
          <p14:tracePt t="42563" x="9501188" y="4473575"/>
          <p14:tracePt t="42579" x="9501188" y="4465638"/>
          <p14:tracePt t="42595" x="9501188" y="4446588"/>
          <p14:tracePt t="42612" x="9491663" y="4438650"/>
          <p14:tracePt t="42629" x="9483725" y="4419600"/>
          <p14:tracePt t="42645" x="9474200" y="4411663"/>
          <p14:tracePt t="42662" x="9466263" y="4402138"/>
          <p14:tracePt t="42679" x="9447213" y="4384675"/>
          <p14:tracePt t="42696" x="9447213" y="4375150"/>
          <p14:tracePt t="42713" x="9439275" y="4367213"/>
          <p14:tracePt t="42742" x="9429750" y="4367213"/>
          <p14:tracePt t="42750" x="9420225" y="4357688"/>
          <p14:tracePt t="42779" x="9420225" y="4348163"/>
          <p14:tracePt t="42942" x="9420225" y="4357688"/>
          <p14:tracePt t="42953" x="9429750" y="4357688"/>
          <p14:tracePt t="42963" x="9447213" y="4367213"/>
          <p14:tracePt t="42979" x="9447213" y="4375150"/>
          <p14:tracePt t="42996" x="9466263" y="4394200"/>
          <p14:tracePt t="43012" x="9466263" y="4402138"/>
          <p14:tracePt t="43029" x="9474200" y="4411663"/>
          <p14:tracePt t="43046" x="9483725" y="4419600"/>
          <p14:tracePt t="43062" x="9491663" y="4429125"/>
          <p14:tracePt t="43079" x="9491663" y="4438650"/>
          <p14:tracePt t="43096" x="9501188" y="4446588"/>
          <p14:tracePt t="43116" x="9501188" y="4456113"/>
          <p14:tracePt t="43177" x="9501188" y="4465638"/>
          <p14:tracePt t="48973" x="9510713" y="4473575"/>
          <p14:tracePt t="48984" x="9518650" y="4473575"/>
          <p14:tracePt t="48996" x="9518650" y="4483100"/>
          <p14:tracePt t="49013" x="9555163" y="4510088"/>
          <p14:tracePt t="49030" x="9582150" y="4527550"/>
          <p14:tracePt t="49046" x="9661525" y="4589463"/>
          <p14:tracePt t="49063" x="9715500" y="4625975"/>
          <p14:tracePt t="49080" x="9796463" y="4697413"/>
          <p14:tracePt t="49096" x="9813925" y="4732338"/>
          <p14:tracePt t="49113" x="9867900" y="4776788"/>
          <p14:tracePt t="49130" x="9894888" y="4813300"/>
          <p14:tracePt t="49146" x="9920288" y="4830763"/>
          <p14:tracePt t="49163" x="9939338" y="4875213"/>
          <p14:tracePt t="49180" x="9947275" y="4884738"/>
          <p14:tracePt t="49196" x="9947275" y="4894263"/>
          <p14:tracePt t="49422" x="9947275" y="4902200"/>
          <p14:tracePt t="49431" x="9991725" y="4929188"/>
          <p14:tracePt t="49446" x="10045700" y="4956175"/>
          <p14:tracePt t="49463" x="10153650" y="5018088"/>
          <p14:tracePt t="49480" x="10206038" y="5045075"/>
          <p14:tracePt t="49497" x="10304463" y="5133975"/>
          <p14:tracePt t="49513" x="10385425" y="5232400"/>
          <p14:tracePt t="49530" x="10420350" y="5276850"/>
          <p14:tracePt t="49546" x="10491788" y="5348288"/>
          <p14:tracePt t="49563" x="10501313" y="5367338"/>
          <p14:tracePt t="49580" x="10528300" y="5384800"/>
          <p14:tracePt t="49599" x="10537825" y="5384800"/>
          <p14:tracePt t="49850" x="10563225" y="5402263"/>
          <p14:tracePt t="49863" x="10572750" y="5429250"/>
          <p14:tracePt t="49879" x="10599738" y="5456238"/>
          <p14:tracePt t="49896" x="10653713" y="5510213"/>
          <p14:tracePt t="49913" x="10688638" y="5562600"/>
          <p14:tracePt t="49930" x="10715625" y="5589588"/>
          <p14:tracePt t="49946" x="10742613" y="5634038"/>
          <p14:tracePt t="49963" x="10752138" y="5643563"/>
          <p14:tracePt t="49980" x="10760075" y="5653088"/>
          <p14:tracePt t="50036" x="10752138" y="5653088"/>
          <p14:tracePt t="50829" x="10742613" y="5653088"/>
          <p14:tracePt t="50871" x="10742613" y="5634038"/>
          <p14:tracePt t="50880" x="10742613" y="5626100"/>
          <p14:tracePt t="50896" x="10733088" y="5608638"/>
          <p14:tracePt t="50913" x="10725150" y="5562600"/>
          <p14:tracePt t="50930" x="10725150" y="5554663"/>
          <p14:tracePt t="50946" x="10725150" y="5545138"/>
          <p14:tracePt t="50984" x="10725150" y="5537200"/>
          <p14:tracePt t="50996" x="10715625" y="5510213"/>
          <p14:tracePt t="51013" x="10715625" y="5500688"/>
          <p14:tracePt t="51030" x="10706100" y="5483225"/>
          <p14:tracePt t="51047" x="10706100" y="5473700"/>
          <p14:tracePt t="51063" x="10698163" y="5465763"/>
          <p14:tracePt t="51080" x="10698163" y="5456238"/>
          <p14:tracePt t="51106" x="10698163" y="5446713"/>
          <p14:tracePt t="51169" x="10698163" y="5438775"/>
          <p14:tracePt t="51199" x="10688638" y="5438775"/>
          <p14:tracePt t="51218" x="10688638" y="5429250"/>
          <p14:tracePt t="51238" x="10680700" y="5419725"/>
          <p14:tracePt t="51280" x="10671175" y="5419725"/>
          <p14:tracePt t="51296" x="10671175" y="5411788"/>
          <p14:tracePt t="51549" x="10680700" y="5419725"/>
          <p14:tracePt t="51563" x="10688638" y="5419725"/>
          <p14:tracePt t="51580" x="10706100" y="5438775"/>
          <p14:tracePt t="51596" x="10725150" y="5465763"/>
          <p14:tracePt t="51613" x="10725150" y="5473700"/>
          <p14:tracePt t="51630" x="10752138" y="5510213"/>
          <p14:tracePt t="51647" x="10752138" y="5518150"/>
          <p14:tracePt t="51663" x="10760075" y="5527675"/>
          <p14:tracePt t="51680" x="10769600" y="5545138"/>
          <p14:tracePt t="51696" x="10769600" y="5562600"/>
          <p14:tracePt t="51713" x="10769600" y="5572125"/>
          <p14:tracePt t="51730" x="10769600" y="5581650"/>
          <p14:tracePt t="51747" x="10769600" y="5589588"/>
          <p14:tracePt t="51763" x="10769600" y="5608638"/>
          <p14:tracePt t="51780" x="10769600" y="5616575"/>
          <p14:tracePt t="51810" x="10769600" y="5626100"/>
          <p14:tracePt t="51860" x="10760075" y="5626100"/>
          <p14:tracePt t="51891" x="10752138" y="5626100"/>
          <p14:tracePt t="51922" x="10742613" y="5626100"/>
          <p14:tracePt t="51934" x="10733088" y="5626100"/>
          <p14:tracePt t="51946" x="10733088" y="5608638"/>
          <p14:tracePt t="51963" x="10733088" y="5599113"/>
          <p14:tracePt t="51980" x="10733088" y="5562600"/>
          <p14:tracePt t="51997" x="10733088" y="5537200"/>
          <p14:tracePt t="52013" x="10733088" y="5518150"/>
          <p14:tracePt t="52036" x="10733088" y="5510213"/>
          <p14:tracePt t="52047" x="10733088" y="5500688"/>
          <p14:tracePt t="52063" x="10725150" y="5491163"/>
          <p14:tracePt t="52080" x="10715625" y="5473700"/>
          <p14:tracePt t="52097" x="10706100" y="5456238"/>
          <p14:tracePt t="52113" x="10706100" y="5446713"/>
          <p14:tracePt t="52130" x="10698163" y="5438775"/>
          <p14:tracePt t="52147" x="10698163" y="5429250"/>
          <p14:tracePt t="52163" x="10688638" y="5419725"/>
          <p14:tracePt t="52180" x="10680700" y="5419725"/>
          <p14:tracePt t="52197" x="10671175" y="5411788"/>
          <p14:tracePt t="52213" x="10671175" y="5402263"/>
          <p14:tracePt t="52230" x="10661650" y="5394325"/>
          <p14:tracePt t="52340" x="10671175" y="5394325"/>
          <p14:tracePt t="52352" x="10680700" y="5402263"/>
          <p14:tracePt t="52363" x="10698163" y="5411788"/>
          <p14:tracePt t="52380" x="10698163" y="5429250"/>
          <p14:tracePt t="52397" x="10742613" y="5465763"/>
          <p14:tracePt t="52413" x="10760075" y="5491163"/>
          <p14:tracePt t="52430" x="10760075" y="5510213"/>
          <p14:tracePt t="52447" x="10769600" y="5527675"/>
          <p14:tracePt t="52463" x="10769600" y="5545138"/>
          <p14:tracePt t="52480" x="10769600" y="5554663"/>
          <p14:tracePt t="52497" x="10769600" y="5562600"/>
          <p14:tracePt t="52514" x="10769600" y="5572125"/>
          <p14:tracePt t="52530" x="10769600" y="5581650"/>
          <p14:tracePt t="52558" x="10769600" y="5589588"/>
          <p14:tracePt t="52596" x="10769600" y="5599113"/>
          <p14:tracePt t="52719" x="10769600" y="5581650"/>
          <p14:tracePt t="52730" x="10769600" y="5562600"/>
          <p14:tracePt t="52747" x="10769600" y="5537200"/>
          <p14:tracePt t="52763" x="10769600" y="5473700"/>
          <p14:tracePt t="52780" x="10769600" y="5446713"/>
          <p14:tracePt t="52797" x="10760075" y="5429250"/>
          <p14:tracePt t="52813" x="10752138" y="5411788"/>
          <p14:tracePt t="52830" x="10742613" y="5394325"/>
          <p14:tracePt t="52847" x="10733088" y="5394325"/>
          <p14:tracePt t="52863" x="10733088" y="5384800"/>
          <p14:tracePt t="52880" x="10725150" y="5375275"/>
          <p14:tracePt t="52901" x="10715625" y="5375275"/>
          <p14:tracePt t="52923" x="10715625" y="5367338"/>
          <p14:tracePt t="53054" x="10725150" y="5367338"/>
          <p14:tracePt t="53067" x="10733088" y="5384800"/>
          <p14:tracePt t="53080" x="10752138" y="5411788"/>
          <p14:tracePt t="53097" x="10769600" y="5429250"/>
          <p14:tracePt t="53113" x="10777538" y="5473700"/>
          <p14:tracePt t="53130" x="10787063" y="5510213"/>
          <p14:tracePt t="53147" x="10787063" y="5527675"/>
          <p14:tracePt t="53163" x="10787063" y="5545138"/>
          <p14:tracePt t="53180" x="10787063" y="5554663"/>
          <p14:tracePt t="53197" x="10787063" y="5562600"/>
          <p14:tracePt t="53220" x="10787063" y="5572125"/>
          <p14:tracePt t="53238" x="10787063" y="5581650"/>
          <p14:tracePt t="53288" x="10777538" y="5589588"/>
          <p14:tracePt t="53392" x="10769600" y="5589588"/>
          <p14:tracePt t="53464" x="10760075" y="5589588"/>
          <p14:tracePt t="53480" x="10760075" y="5599113"/>
          <p14:tracePt t="53497" x="10752138" y="5599113"/>
          <p14:tracePt t="53513" x="10752138" y="5608638"/>
          <p14:tracePt t="53530" x="10742613" y="5608638"/>
          <p14:tracePt t="53577" x="10733088" y="5616575"/>
          <p14:tracePt t="53586" x="10725150" y="5616575"/>
          <p14:tracePt t="53841" x="10725150" y="5599113"/>
          <p14:tracePt t="53850" x="10725150" y="5589588"/>
          <p14:tracePt t="53863" x="10725150" y="5572125"/>
          <p14:tracePt t="53880" x="10733088" y="5545138"/>
          <p14:tracePt t="53897" x="10733088" y="5527675"/>
          <p14:tracePt t="53913" x="10733088" y="5500688"/>
          <p14:tracePt t="53930" x="10733088" y="5491163"/>
          <p14:tracePt t="53947" x="10733088" y="5465763"/>
          <p14:tracePt t="53964" x="10733088" y="5446713"/>
          <p14:tracePt t="53980" x="10725150" y="5438775"/>
          <p14:tracePt t="53997" x="10715625" y="5429250"/>
          <p14:tracePt t="54014" x="10706100" y="5419725"/>
          <p14:tracePt t="54030" x="10706100" y="5411788"/>
          <p14:tracePt t="54047" x="10698163" y="5402263"/>
          <p14:tracePt t="54079" x="10688638" y="5402263"/>
          <p14:tracePt t="54097" x="10688638" y="5394325"/>
          <p14:tracePt t="54260" x="10688638" y="5402263"/>
          <p14:tracePt t="54269" x="10698163" y="5411788"/>
          <p14:tracePt t="54280" x="10698163" y="5419725"/>
          <p14:tracePt t="54297" x="10706100" y="5429250"/>
          <p14:tracePt t="54314" x="10733088" y="5473700"/>
          <p14:tracePt t="54330" x="10742613" y="5500688"/>
          <p14:tracePt t="54351" x="10752138" y="5510213"/>
          <p14:tracePt t="54363" x="10760075" y="5527675"/>
          <p14:tracePt t="54383" x="10760075" y="5545138"/>
          <p14:tracePt t="54401" x="10760075" y="5554663"/>
          <p14:tracePt t="54414" x="10760075" y="5562600"/>
          <p14:tracePt t="54430" x="10760075" y="5572125"/>
          <p14:tracePt t="54447" x="10760075" y="5589588"/>
          <p14:tracePt t="54464" x="10760075" y="5599113"/>
          <p14:tracePt t="54499" x="10760075" y="5608638"/>
          <p14:tracePt t="54517" x="10760075" y="5616575"/>
          <p14:tracePt t="54530" x="10752138" y="5626100"/>
          <p14:tracePt t="54547" x="10742613" y="5626100"/>
          <p14:tracePt t="54566" x="10742613" y="5634038"/>
          <p14:tracePt t="54718" x="10742613" y="5616575"/>
          <p14:tracePt t="54730" x="10742613" y="5608638"/>
          <p14:tracePt t="54747" x="10742613" y="5581650"/>
          <p14:tracePt t="54764" x="10752138" y="5510213"/>
          <p14:tracePt t="54780" x="10752138" y="5465763"/>
          <p14:tracePt t="54797" x="10752138" y="5438775"/>
          <p14:tracePt t="54814" x="10752138" y="5411788"/>
          <p14:tracePt t="54831" x="10752138" y="5402263"/>
          <p14:tracePt t="54847" x="10752138" y="5394325"/>
          <p14:tracePt t="54864" x="10752138" y="5384800"/>
          <p14:tracePt t="54880" x="10752138" y="5375275"/>
          <p14:tracePt t="54911" x="10742613" y="5367338"/>
          <p14:tracePt t="54943" x="10742613" y="5357813"/>
          <p14:tracePt t="55087" x="10760075" y="5375275"/>
          <p14:tracePt t="55098" x="10777538" y="5402263"/>
          <p14:tracePt t="55114" x="10796588" y="5419725"/>
          <p14:tracePt t="55130" x="10814050" y="5456238"/>
          <p14:tracePt t="55147" x="10823575" y="5483225"/>
          <p14:tracePt t="55164" x="10831513" y="5500688"/>
          <p14:tracePt t="55180" x="10831513" y="5518150"/>
          <p14:tracePt t="55197" x="10831513" y="5527675"/>
          <p14:tracePt t="55214" x="10831513" y="5545138"/>
          <p14:tracePt t="55238" x="10831513" y="5554663"/>
          <p14:tracePt t="55260" x="10831513" y="5562600"/>
          <p14:tracePt t="55290" x="10831513" y="5572125"/>
          <p14:tracePt t="55330" x="10831513" y="5581650"/>
          <p14:tracePt t="55347" x="10831513" y="5589588"/>
          <p14:tracePt t="55364" x="10831513" y="5599113"/>
          <p14:tracePt t="55380" x="10831513" y="5608638"/>
          <p14:tracePt t="55397" x="10823575" y="5608638"/>
          <p14:tracePt t="55424" x="10823575" y="5616575"/>
          <p14:tracePt t="55433" x="10823575" y="5626100"/>
          <p14:tracePt t="55454" x="10814050" y="5634038"/>
          <p14:tracePt t="55488" x="10804525" y="5634038"/>
          <p14:tracePt t="55497" x="10796588" y="5643563"/>
          <p14:tracePt t="62973" x="10787063" y="5643563"/>
          <p14:tracePt t="62994" x="10769600" y="5626100"/>
          <p14:tracePt t="63003" x="10752138" y="5599113"/>
          <p14:tracePt t="63016" x="10742613" y="5562600"/>
          <p14:tracePt t="63031" x="10715625" y="5537200"/>
          <p14:tracePt t="63048" x="10688638" y="5465763"/>
          <p14:tracePt t="63064" x="10680700" y="5419725"/>
          <p14:tracePt t="63081" x="10671175" y="5367338"/>
          <p14:tracePt t="63098" x="10661650" y="5322888"/>
          <p14:tracePt t="63114" x="10661650" y="5295900"/>
          <p14:tracePt t="63131" x="10653713" y="5268913"/>
          <p14:tracePt t="63148" x="10644188" y="5224463"/>
          <p14:tracePt t="63164" x="10644188" y="5214938"/>
          <p14:tracePt t="63181" x="10626725" y="5180013"/>
          <p14:tracePt t="63325" x="10626725" y="5187950"/>
          <p14:tracePt t="63334" x="10626725" y="5205413"/>
          <p14:tracePt t="63348" x="10634663" y="5205413"/>
          <p14:tracePt t="63364" x="10634663" y="5241925"/>
          <p14:tracePt t="63381" x="10644188" y="5251450"/>
          <p14:tracePt t="63398" x="10644188" y="5295900"/>
          <p14:tracePt t="63415" x="10644188" y="5340350"/>
          <p14:tracePt t="63431" x="10644188" y="5384800"/>
          <p14:tracePt t="63448" x="10644188" y="5500688"/>
          <p14:tracePt t="63465" x="10644188" y="5537200"/>
          <p14:tracePt t="63465" x="10644188" y="5554663"/>
          <p14:tracePt t="63481" x="10644188" y="5572125"/>
          <p14:tracePt t="63498" x="10644188" y="5589588"/>
          <p14:tracePt t="63515" x="10644188" y="5599113"/>
          <p14:tracePt t="63606" x="10634663" y="5599113"/>
          <p14:tracePt t="63617" x="10634663" y="5589588"/>
          <p14:tracePt t="63639" x="10634663" y="5581650"/>
          <p14:tracePt t="63657" x="10634663" y="5572125"/>
          <p14:tracePt t="63669" x="10634663" y="5562600"/>
          <p14:tracePt t="63681" x="10634663" y="5554663"/>
          <p14:tracePt t="63698" x="10626725" y="5554663"/>
          <p14:tracePt t="63715" x="10626725" y="5537200"/>
          <p14:tracePt t="63731" x="10626725" y="5527675"/>
          <p14:tracePt t="63791" x="10626725" y="5518150"/>
          <p14:tracePt t="63854" x="10626725" y="5510213"/>
          <p14:tracePt t="63864" x="10626725" y="5500688"/>
          <p14:tracePt t="63883" x="10626725" y="5491163"/>
          <p14:tracePt t="63898" x="10626725" y="5483225"/>
          <p14:tracePt t="63915" x="10626725" y="5473700"/>
          <p14:tracePt t="63934" x="10626725" y="5465763"/>
          <p14:tracePt t="64097" x="10626725" y="5483225"/>
          <p14:tracePt t="64115" x="10626725" y="5510213"/>
          <p14:tracePt t="64131" x="10626725" y="5527675"/>
          <p14:tracePt t="64148" x="10626725" y="5545138"/>
          <p14:tracePt t="64164" x="10626725" y="5554663"/>
          <p14:tracePt t="64188" x="10626725" y="5562600"/>
          <p14:tracePt t="64220" x="10626725" y="5572125"/>
          <p14:tracePt t="64281" x="10626725" y="5581650"/>
          <p14:tracePt t="64464" x="10626725" y="5572125"/>
          <p14:tracePt t="64495" x="10626725" y="5562600"/>
          <p14:tracePt t="64628" x="10626725" y="5572125"/>
          <p14:tracePt t="64690" x="10626725" y="5581650"/>
          <p14:tracePt t="64750" x="10626725" y="5589588"/>
          <p14:tracePt t="64782" x="10626725" y="5599113"/>
          <p14:tracePt t="66067" x="10626725" y="5589588"/>
          <p14:tracePt t="66215"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6322" y="680381"/>
            <a:ext cx="8911687" cy="1280890"/>
          </a:xfrm>
        </p:spPr>
        <p:txBody>
          <a:bodyPr>
            <a:normAutofit fontScale="90000"/>
          </a:bodyPr>
          <a:lstStyle/>
          <a:p>
            <a:r>
              <a:rPr lang="en-US" dirty="0" smtClean="0"/>
              <a:t>Evaluating your sources</a:t>
            </a:r>
            <a:br>
              <a:rPr lang="en-US" dirty="0" smtClean="0"/>
            </a:br>
            <a:r>
              <a:rPr lang="en-US" sz="3100" i="1" dirty="0">
                <a:solidFill>
                  <a:srgbClr val="FF0000"/>
                </a:solidFill>
              </a:rPr>
              <a:t>To determine the usefulness of your sources, ask yourself the following questions:  </a:t>
            </a:r>
            <a:endParaRPr lang="en-US" sz="3100" i="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b="1" dirty="0" smtClean="0">
                <a:solidFill>
                  <a:srgbClr val="0070C0"/>
                </a:solidFill>
              </a:rPr>
              <a:t>Is the material recent enough? </a:t>
            </a:r>
            <a:r>
              <a:rPr lang="en-US" sz="2600" i="1" dirty="0"/>
              <a:t>(some topics like the health care law debate require the most up-to-date materials)</a:t>
            </a:r>
          </a:p>
          <a:p>
            <a:r>
              <a:rPr lang="en-US" b="1" dirty="0" smtClean="0">
                <a:solidFill>
                  <a:srgbClr val="0070C0"/>
                </a:solidFill>
              </a:rPr>
              <a:t>Does the author have suitable credentials? </a:t>
            </a:r>
          </a:p>
          <a:p>
            <a:r>
              <a:rPr lang="en-US" b="1" dirty="0" smtClean="0">
                <a:solidFill>
                  <a:srgbClr val="0070C0"/>
                </a:solidFill>
              </a:rPr>
              <a:t>Is the author expressing a </a:t>
            </a:r>
            <a:r>
              <a:rPr lang="en-US" b="1" u="sng" dirty="0" smtClean="0">
                <a:solidFill>
                  <a:srgbClr val="0070C0"/>
                </a:solidFill>
              </a:rPr>
              <a:t>fact</a:t>
            </a:r>
            <a:r>
              <a:rPr lang="en-US" b="1" dirty="0" smtClean="0">
                <a:solidFill>
                  <a:srgbClr val="0070C0"/>
                </a:solidFill>
              </a:rPr>
              <a:t>, an </a:t>
            </a:r>
            <a:r>
              <a:rPr lang="en-US" b="1" u="sng" dirty="0" smtClean="0">
                <a:solidFill>
                  <a:srgbClr val="0070C0"/>
                </a:solidFill>
              </a:rPr>
              <a:t>opinion</a:t>
            </a:r>
            <a:r>
              <a:rPr lang="en-US" b="1" dirty="0" smtClean="0">
                <a:solidFill>
                  <a:srgbClr val="0070C0"/>
                </a:solidFill>
              </a:rPr>
              <a:t> or both? </a:t>
            </a:r>
          </a:p>
          <a:p>
            <a:r>
              <a:rPr lang="en-US" b="1" dirty="0" smtClean="0">
                <a:solidFill>
                  <a:srgbClr val="0070C0"/>
                </a:solidFill>
              </a:rPr>
              <a:t>Is the source reputable?</a:t>
            </a:r>
            <a:r>
              <a:rPr lang="en-US" dirty="0" smtClean="0"/>
              <a:t> </a:t>
            </a:r>
            <a:r>
              <a:rPr lang="en-US" sz="2600" dirty="0"/>
              <a:t>(sources such as </a:t>
            </a:r>
            <a:r>
              <a:rPr lang="en-US" sz="2600" i="1" dirty="0"/>
              <a:t>The New York Times</a:t>
            </a:r>
            <a:r>
              <a:rPr lang="en-US" sz="2600" dirty="0"/>
              <a:t>, a major newspaper, would be considered reputable, whereas unrecognized sources like a personal blog would not be considered reputable) </a:t>
            </a:r>
            <a:endParaRPr lang="en-US" sz="26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05968221"/>
      </p:ext>
    </p:extLst>
  </p:cSld>
  <p:clrMapOvr>
    <a:masterClrMapping/>
  </p:clrMapOvr>
  <mc:AlternateContent xmlns:mc="http://schemas.openxmlformats.org/markup-compatibility/2006">
    <mc:Choice xmlns:p14="http://schemas.microsoft.com/office/powerpoint/2010/main" Requires="p14">
      <p:transition spd="slow" p14:dur="2000" advTm="125575"/>
    </mc:Choice>
    <mc:Fallback>
      <p:transition spd="slow" advTm="125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119" y="652245"/>
            <a:ext cx="8911687" cy="1280890"/>
          </a:xfrm>
        </p:spPr>
        <p:txBody>
          <a:bodyPr/>
          <a:lstStyle/>
          <a:p>
            <a:r>
              <a:rPr lang="en-US" dirty="0" smtClean="0"/>
              <a:t>Take notes on your sources</a:t>
            </a:r>
            <a:endParaRPr lang="en-US" dirty="0"/>
          </a:p>
        </p:txBody>
      </p:sp>
      <p:sp>
        <p:nvSpPr>
          <p:cNvPr id="3" name="Content Placeholder 2"/>
          <p:cNvSpPr>
            <a:spLocks noGrp="1"/>
          </p:cNvSpPr>
          <p:nvPr>
            <p:ph idx="1"/>
          </p:nvPr>
        </p:nvSpPr>
        <p:spPr>
          <a:xfrm>
            <a:off x="2589212" y="1350498"/>
            <a:ext cx="8915400" cy="4560724"/>
          </a:xfrm>
        </p:spPr>
        <p:txBody>
          <a:bodyPr>
            <a:noAutofit/>
          </a:bodyPr>
          <a:lstStyle/>
          <a:p>
            <a:r>
              <a:rPr lang="en-US" sz="2800" dirty="0" smtClean="0"/>
              <a:t>Write down </a:t>
            </a:r>
            <a:r>
              <a:rPr lang="en-US" sz="2800" b="1" dirty="0" smtClean="0">
                <a:solidFill>
                  <a:srgbClr val="0070C0"/>
                </a:solidFill>
                <a:effectLst>
                  <a:outerShdw blurRad="38100" dist="38100" dir="2700000" algn="tl">
                    <a:srgbClr val="000000">
                      <a:alpha val="43137"/>
                    </a:srgbClr>
                  </a:outerShdw>
                </a:effectLst>
              </a:rPr>
              <a:t>title</a:t>
            </a:r>
            <a:r>
              <a:rPr lang="en-US" sz="2800" dirty="0" smtClean="0"/>
              <a:t>, </a:t>
            </a:r>
            <a:r>
              <a:rPr lang="en-US" sz="2800" b="1" dirty="0" smtClean="0">
                <a:solidFill>
                  <a:srgbClr val="0070C0"/>
                </a:solidFill>
                <a:effectLst>
                  <a:outerShdw blurRad="38100" dist="38100" dir="2700000" algn="tl">
                    <a:srgbClr val="000000">
                      <a:alpha val="43137"/>
                    </a:srgbClr>
                  </a:outerShdw>
                </a:effectLst>
              </a:rPr>
              <a:t>author</a:t>
            </a:r>
            <a:r>
              <a:rPr lang="en-US" sz="2800" dirty="0" smtClean="0"/>
              <a:t>, </a:t>
            </a:r>
            <a:r>
              <a:rPr lang="en-US" sz="2800" b="1" dirty="0" smtClean="0">
                <a:solidFill>
                  <a:srgbClr val="0070C0"/>
                </a:solidFill>
                <a:effectLst>
                  <a:outerShdw blurRad="38100" dist="38100" dir="2700000" algn="tl">
                    <a:srgbClr val="000000">
                      <a:alpha val="43137"/>
                    </a:srgbClr>
                  </a:outerShdw>
                </a:effectLst>
              </a:rPr>
              <a:t>publication information</a:t>
            </a:r>
            <a:r>
              <a:rPr lang="en-US" sz="2800" dirty="0" smtClean="0"/>
              <a:t>, and </a:t>
            </a:r>
            <a:r>
              <a:rPr lang="en-US" sz="2800" b="1" dirty="0" smtClean="0">
                <a:solidFill>
                  <a:srgbClr val="0070C0"/>
                </a:solidFill>
                <a:effectLst>
                  <a:outerShdw blurRad="38100" dist="38100" dir="2700000" algn="tl">
                    <a:srgbClr val="000000">
                      <a:alpha val="43137"/>
                    </a:srgbClr>
                  </a:outerShdw>
                </a:effectLst>
              </a:rPr>
              <a:t>page numbers </a:t>
            </a:r>
            <a:r>
              <a:rPr lang="en-US" sz="2800" dirty="0" smtClean="0"/>
              <a:t>for all of your sources (you will need this information for your </a:t>
            </a:r>
            <a:r>
              <a:rPr lang="en-US" sz="2800" b="1" dirty="0" smtClean="0">
                <a:solidFill>
                  <a:srgbClr val="FF0000"/>
                </a:solidFill>
                <a:effectLst>
                  <a:outerShdw blurRad="38100" dist="38100" dir="2700000" algn="tl">
                    <a:srgbClr val="000000">
                      <a:alpha val="43137"/>
                    </a:srgbClr>
                  </a:outerShdw>
                </a:effectLst>
              </a:rPr>
              <a:t>works cited page</a:t>
            </a:r>
            <a:r>
              <a:rPr lang="en-US" sz="2800" dirty="0" smtClean="0"/>
              <a:t>)</a:t>
            </a:r>
          </a:p>
          <a:p>
            <a:r>
              <a:rPr lang="en-US" sz="2800" dirty="0" smtClean="0"/>
              <a:t>Consider creating notecards for each of your sources (see p. </a:t>
            </a:r>
            <a:r>
              <a:rPr lang="en-US" sz="2800" dirty="0" smtClean="0"/>
              <a:t>270 of your </a:t>
            </a:r>
            <a:r>
              <a:rPr lang="en-US" sz="2800" i="1" dirty="0" smtClean="0"/>
              <a:t>S&amp;S Handbook </a:t>
            </a:r>
            <a:r>
              <a:rPr lang="en-US" sz="2800" dirty="0" smtClean="0"/>
              <a:t>for </a:t>
            </a:r>
            <a:r>
              <a:rPr lang="en-US" sz="2800" dirty="0" smtClean="0"/>
              <a:t>an example</a:t>
            </a:r>
            <a:r>
              <a:rPr lang="en-US" sz="2800" dirty="0" smtClean="0"/>
              <a:t>).</a:t>
            </a:r>
          </a:p>
          <a:p>
            <a:r>
              <a:rPr lang="en-US" sz="2800" b="1" dirty="0" smtClean="0">
                <a:solidFill>
                  <a:srgbClr val="00B050"/>
                </a:solidFill>
                <a:effectLst>
                  <a:outerShdw blurRad="38100" dist="38100" dir="2700000" algn="tl">
                    <a:srgbClr val="000000">
                      <a:alpha val="43137"/>
                    </a:srgbClr>
                  </a:outerShdw>
                </a:effectLst>
              </a:rPr>
              <a:t>Paraphrase</a:t>
            </a:r>
            <a:r>
              <a:rPr lang="en-US" sz="2800" dirty="0" smtClean="0">
                <a:effectLst>
                  <a:outerShdw blurRad="38100" dist="38100" dir="2700000" algn="tl">
                    <a:srgbClr val="000000">
                      <a:alpha val="43137"/>
                    </a:srgbClr>
                  </a:outerShdw>
                </a:effectLst>
              </a:rPr>
              <a:t> </a:t>
            </a:r>
            <a:r>
              <a:rPr lang="en-US" sz="2800" dirty="0" smtClean="0"/>
              <a:t>information you may want to cite in your essay—that is, write notes in your </a:t>
            </a:r>
            <a:r>
              <a:rPr lang="en-US" sz="2800" i="1" u="sng" dirty="0" smtClean="0"/>
              <a:t>own words</a:t>
            </a:r>
            <a:r>
              <a:rPr lang="en-US" sz="2800" dirty="0" smtClean="0"/>
              <a:t>.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42856067"/>
      </p:ext>
    </p:extLst>
  </p:cSld>
  <p:clrMapOvr>
    <a:masterClrMapping/>
  </p:clrMapOvr>
  <mc:AlternateContent xmlns:mc="http://schemas.openxmlformats.org/markup-compatibility/2006">
    <mc:Choice xmlns:p14="http://schemas.microsoft.com/office/powerpoint/2010/main" Requires="p14">
      <p:transition spd="slow" p14:dur="2000" advTm="79342"/>
    </mc:Choice>
    <mc:Fallback>
      <p:transition spd="slow" advTm="7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8378" y="629955"/>
            <a:ext cx="8911687" cy="1280890"/>
          </a:xfrm>
        </p:spPr>
        <p:txBody>
          <a:bodyPr/>
          <a:lstStyle/>
          <a:p>
            <a:r>
              <a:rPr lang="en-US" dirty="0" smtClean="0">
                <a:solidFill>
                  <a:srgbClr val="FF0000"/>
                </a:solidFill>
              </a:rPr>
              <a:t>Avoiding Plagiarism</a:t>
            </a:r>
            <a:endParaRPr lang="en-US" dirty="0">
              <a:solidFill>
                <a:srgbClr val="FF0000"/>
              </a:solidFill>
            </a:endParaRPr>
          </a:p>
        </p:txBody>
      </p:sp>
      <p:sp>
        <p:nvSpPr>
          <p:cNvPr id="3" name="Content Placeholder 2"/>
          <p:cNvSpPr>
            <a:spLocks noGrp="1"/>
          </p:cNvSpPr>
          <p:nvPr>
            <p:ph idx="1"/>
          </p:nvPr>
        </p:nvSpPr>
        <p:spPr>
          <a:xfrm>
            <a:off x="1794933" y="1241779"/>
            <a:ext cx="8658578" cy="4884385"/>
          </a:xfrm>
        </p:spPr>
        <p:txBody>
          <a:bodyPr>
            <a:normAutofit/>
          </a:bodyPr>
          <a:lstStyle/>
          <a:p>
            <a:r>
              <a:rPr lang="en-US" sz="2400" dirty="0" smtClean="0"/>
              <a:t>Using someone else’s words or ideas without properly giving them credit is called </a:t>
            </a:r>
            <a:r>
              <a:rPr lang="en-US" sz="2400" b="1" dirty="0" smtClean="0">
                <a:solidFill>
                  <a:srgbClr val="FF0000"/>
                </a:solidFill>
              </a:rPr>
              <a:t>plagiarism</a:t>
            </a:r>
            <a:r>
              <a:rPr lang="en-US" sz="2400" dirty="0" smtClean="0"/>
              <a:t>. </a:t>
            </a:r>
          </a:p>
          <a:p>
            <a:r>
              <a:rPr lang="en-US" sz="2400" i="1" dirty="0" smtClean="0">
                <a:solidFill>
                  <a:srgbClr val="FF0000"/>
                </a:solidFill>
              </a:rPr>
              <a:t>All sources must be cited!!! </a:t>
            </a:r>
            <a:r>
              <a:rPr lang="en-US" sz="2400" dirty="0" smtClean="0"/>
              <a:t>That is, you must mention the source of all information/ideas you learned in your research. Even if you don’t write those ideas word-for-word, you still must credit the source. </a:t>
            </a:r>
          </a:p>
          <a:p>
            <a:r>
              <a:rPr lang="en-US" sz="2400" dirty="0" smtClean="0"/>
              <a:t>See </a:t>
            </a:r>
            <a:r>
              <a:rPr lang="en-US" sz="2400" b="1" dirty="0" smtClean="0">
                <a:solidFill>
                  <a:srgbClr val="00B050"/>
                </a:solidFill>
                <a:effectLst>
                  <a:outerShdw blurRad="38100" dist="38100" dir="2700000" algn="tl">
                    <a:srgbClr val="000000">
                      <a:alpha val="43137"/>
                    </a:srgbClr>
                  </a:outerShdw>
                </a:effectLst>
              </a:rPr>
              <a:t>Chapter 19 </a:t>
            </a:r>
            <a:r>
              <a:rPr lang="en-US" sz="2400" dirty="0" smtClean="0"/>
              <a:t>of your </a:t>
            </a:r>
            <a:r>
              <a:rPr lang="en-US" sz="2400" i="1" dirty="0" smtClean="0"/>
              <a:t>S&amp;S </a:t>
            </a:r>
            <a:r>
              <a:rPr lang="en-US" sz="2400" i="1" dirty="0" smtClean="0"/>
              <a:t>Handbook </a:t>
            </a:r>
            <a:r>
              <a:rPr lang="en-US" sz="2400" dirty="0" smtClean="0"/>
              <a:t>for </a:t>
            </a:r>
            <a:r>
              <a:rPr lang="en-US" sz="2400" dirty="0" smtClean="0"/>
              <a:t>more information. </a:t>
            </a:r>
          </a:p>
          <a:p>
            <a:pPr marL="0" indent="0">
              <a:buNone/>
            </a:pPr>
            <a:r>
              <a:rPr lang="en-US" dirty="0" smtClean="0"/>
              <a:t> </a:t>
            </a:r>
            <a:endParaRPr lang="en-US" dirty="0"/>
          </a:p>
        </p:txBody>
      </p:sp>
      <p:pic>
        <p:nvPicPr>
          <p:cNvPr id="4098" name="Picture 2" descr="C:\Users\jmartin\AppData\Local\Microsoft\Windows\Temporary Internet Files\Content.IE5\UZCZPQFX\MC90015434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9153" y="3683971"/>
            <a:ext cx="2792797" cy="263395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7383723"/>
      </p:ext>
    </p:extLst>
  </p:cSld>
  <p:clrMapOvr>
    <a:masterClrMapping/>
  </p:clrMapOvr>
  <mc:AlternateContent xmlns:mc="http://schemas.openxmlformats.org/markup-compatibility/2006">
    <mc:Choice xmlns:p14="http://schemas.microsoft.com/office/powerpoint/2010/main" Requires="p14">
      <p:transition spd="slow" p14:dur="2000" advTm="108888"/>
    </mc:Choice>
    <mc:Fallback>
      <p:transition spd="slow" advTm="108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Quoting, Paraphrasing, and Summarizing Sources</a:t>
            </a:r>
            <a:endParaRPr lang="en-US" dirty="0"/>
          </a:p>
        </p:txBody>
      </p:sp>
      <p:sp>
        <p:nvSpPr>
          <p:cNvPr id="8" name="Subtitle 7"/>
          <p:cNvSpPr>
            <a:spLocks noGrp="1"/>
          </p:cNvSpPr>
          <p:nvPr>
            <p:ph type="subTitle" idx="1"/>
          </p:nvPr>
        </p:nvSpPr>
        <p:spPr/>
        <p:txBody>
          <a:bodyPr/>
          <a:lstStyle/>
          <a:p>
            <a:r>
              <a:rPr lang="en-US" dirty="0" smtClean="0"/>
              <a:t>Notes on Ch. 18 of </a:t>
            </a:r>
            <a:r>
              <a:rPr lang="en-US" i="1" dirty="0" smtClean="0"/>
              <a:t>the Simon &amp; Schuster Handbook for writers </a:t>
            </a:r>
            <a:endParaRPr lang="en-US" i="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4489908"/>
      </p:ext>
    </p:extLst>
  </p:cSld>
  <p:clrMapOvr>
    <a:masterClrMapping/>
  </p:clrMapOvr>
  <mc:AlternateContent xmlns:mc="http://schemas.openxmlformats.org/markup-compatibility/2006">
    <mc:Choice xmlns:p14="http://schemas.microsoft.com/office/powerpoint/2010/main" Requires="p14">
      <p:transition spd="slow" p14:dur="2000" advTm="38137"/>
    </mc:Choice>
    <mc:Fallback>
      <p:transition spd="slow" advTm="3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25991" y="640398"/>
            <a:ext cx="8686800" cy="1143000"/>
          </a:xfrm>
        </p:spPr>
        <p:txBody>
          <a:bodyPr>
            <a:normAutofit/>
          </a:bodyPr>
          <a:lstStyle/>
          <a:p>
            <a:r>
              <a:rPr lang="en-U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Quoting, Paraphrasing, &amp; Summarizing</a:t>
            </a:r>
            <a:endParaRPr lang="en-US"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Content Placeholder 4"/>
          <p:cNvSpPr>
            <a:spLocks noGrp="1"/>
          </p:cNvSpPr>
          <p:nvPr>
            <p:ph idx="1"/>
          </p:nvPr>
        </p:nvSpPr>
        <p:spPr>
          <a:xfrm>
            <a:off x="2589212" y="1533377"/>
            <a:ext cx="8915400" cy="4825219"/>
          </a:xfrm>
        </p:spPr>
        <p:txBody>
          <a:bodyPr>
            <a:normAutofit/>
          </a:bodyPr>
          <a:lstStyle/>
          <a:p>
            <a:pPr marL="0" indent="0">
              <a:buNone/>
            </a:pPr>
            <a:r>
              <a:rPr lang="en-US" sz="3600" b="1" dirty="0" smtClean="0">
                <a:solidFill>
                  <a:srgbClr val="0070C0"/>
                </a:solidFill>
                <a:effectLst>
                  <a:outerShdw blurRad="38100" dist="38100" dir="2700000" algn="tl">
                    <a:srgbClr val="000000">
                      <a:alpha val="43137"/>
                    </a:srgbClr>
                  </a:outerShdw>
                </a:effectLst>
              </a:rPr>
              <a:t>Quoting</a:t>
            </a:r>
            <a:r>
              <a:rPr lang="en-US" sz="3600" b="1" dirty="0" smtClean="0"/>
              <a:t>: using the </a:t>
            </a:r>
            <a:r>
              <a:rPr lang="en-US" sz="3600" b="1" i="1" u="sng" dirty="0" smtClean="0"/>
              <a:t>exact</a:t>
            </a:r>
            <a:r>
              <a:rPr lang="en-US" sz="3600" b="1" dirty="0" smtClean="0"/>
              <a:t> words of a source, enclosed with quotation marks. </a:t>
            </a:r>
          </a:p>
          <a:p>
            <a:pPr lvl="1"/>
            <a:r>
              <a:rPr lang="en-US" sz="2400" dirty="0" smtClean="0"/>
              <a:t>Well-chosen </a:t>
            </a:r>
            <a:r>
              <a:rPr lang="en-US" sz="2400" i="1" u="sng" dirty="0" smtClean="0"/>
              <a:t>brief</a:t>
            </a:r>
            <a:r>
              <a:rPr lang="en-US" sz="2400" dirty="0" smtClean="0"/>
              <a:t> quotes can add authority to your writing. </a:t>
            </a:r>
          </a:p>
          <a:p>
            <a:pPr lvl="1"/>
            <a:r>
              <a:rPr lang="en-US" sz="2400" dirty="0" smtClean="0"/>
              <a:t>See </a:t>
            </a:r>
            <a:r>
              <a:rPr lang="en-US" sz="2400" b="1" dirty="0" smtClean="0"/>
              <a:t>guidelines</a:t>
            </a:r>
            <a:r>
              <a:rPr lang="en-US" sz="2400" dirty="0" smtClean="0"/>
              <a:t> for using quotes on p. 205 of your </a:t>
            </a:r>
            <a:r>
              <a:rPr lang="en-US" sz="2400" i="1" dirty="0" smtClean="0"/>
              <a:t>S&amp;S Handbook </a:t>
            </a:r>
          </a:p>
          <a:p>
            <a:pPr lvl="1"/>
            <a:r>
              <a:rPr lang="en-US" sz="2400" dirty="0" smtClean="0"/>
              <a:t>Make sure your quotations </a:t>
            </a:r>
            <a:r>
              <a:rPr lang="en-US" sz="2400" b="1" dirty="0" smtClean="0"/>
              <a:t>fit smoothly </a:t>
            </a:r>
            <a:r>
              <a:rPr lang="en-US" sz="2400" dirty="0" smtClean="0"/>
              <a:t>with your sentences (see pp. 204-209 of your </a:t>
            </a:r>
            <a:r>
              <a:rPr lang="en-US" sz="2400" i="1" dirty="0" smtClean="0"/>
              <a:t>S&amp;S Handbook</a:t>
            </a:r>
            <a:r>
              <a:rPr lang="en-US" sz="2400" dirty="0" smtClean="0"/>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3274031"/>
      </p:ext>
    </p:extLst>
  </p:cSld>
  <p:clrMapOvr>
    <a:masterClrMapping/>
  </p:clrMapOvr>
  <mc:AlternateContent xmlns:mc="http://schemas.openxmlformats.org/markup-compatibility/2006">
    <mc:Choice xmlns:p14="http://schemas.microsoft.com/office/powerpoint/2010/main" Requires="p14">
      <p:transition spd="slow" p14:dur="2000" advTm="65515"/>
    </mc:Choice>
    <mc:Fallback>
      <p:transition spd="slow" advTm="65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051" y="652665"/>
            <a:ext cx="8911687" cy="1280890"/>
          </a:xfrm>
        </p:spPr>
        <p:txBody>
          <a:bodyPr/>
          <a:lstStyle/>
          <a:p>
            <a:r>
              <a:rPr lang="en-US" dirty="0" smtClean="0"/>
              <a:t>Create a “quotation sandwich” </a:t>
            </a:r>
            <a:endParaRPr lang="en-US" dirty="0"/>
          </a:p>
        </p:txBody>
      </p:sp>
      <p:sp>
        <p:nvSpPr>
          <p:cNvPr id="4" name="Content Placeholder 3"/>
          <p:cNvSpPr>
            <a:spLocks noGrp="1"/>
          </p:cNvSpPr>
          <p:nvPr>
            <p:ph sz="half" idx="1"/>
          </p:nvPr>
        </p:nvSpPr>
        <p:spPr>
          <a:xfrm>
            <a:off x="1984093" y="1701056"/>
            <a:ext cx="4313864" cy="3777622"/>
          </a:xfrm>
        </p:spPr>
        <p:txBody>
          <a:bodyPr>
            <a:normAutofit/>
          </a:bodyPr>
          <a:lstStyle/>
          <a:p>
            <a:r>
              <a:rPr lang="en-US" sz="2400" dirty="0" smtClean="0">
                <a:solidFill>
                  <a:schemeClr val="accent6">
                    <a:lumMod val="50000"/>
                  </a:schemeClr>
                </a:solidFill>
              </a:rPr>
              <a:t>The statement that introduces the quote is the top slice of bread. </a:t>
            </a:r>
          </a:p>
          <a:p>
            <a:r>
              <a:rPr lang="en-US" sz="2400" dirty="0" smtClean="0">
                <a:solidFill>
                  <a:srgbClr val="FF0000"/>
                </a:solidFill>
              </a:rPr>
              <a:t>The quote is filling the sandwich. </a:t>
            </a:r>
          </a:p>
          <a:p>
            <a:r>
              <a:rPr lang="en-US" sz="2400" dirty="0" smtClean="0">
                <a:solidFill>
                  <a:schemeClr val="accent6">
                    <a:lumMod val="50000"/>
                  </a:schemeClr>
                </a:solidFill>
              </a:rPr>
              <a:t>The interpretation/ explanation is the bottom slice of bread </a:t>
            </a:r>
            <a:endParaRPr lang="en-US" sz="2400" dirty="0">
              <a:solidFill>
                <a:schemeClr val="accent6">
                  <a:lumMod val="50000"/>
                </a:schemeClr>
              </a:solidFill>
            </a:endParaRPr>
          </a:p>
        </p:txBody>
      </p:sp>
      <p:sp>
        <p:nvSpPr>
          <p:cNvPr id="5" name="Content Placeholder 4"/>
          <p:cNvSpPr>
            <a:spLocks noGrp="1"/>
          </p:cNvSpPr>
          <p:nvPr>
            <p:ph sz="half" idx="2"/>
          </p:nvPr>
        </p:nvSpPr>
        <p:spPr>
          <a:xfrm>
            <a:off x="4060004" y="-407885"/>
            <a:ext cx="5620218" cy="6703382"/>
          </a:xfrm>
        </p:spPr>
        <p:txBody>
          <a:bodyPr/>
          <a:lstStyle/>
          <a:p>
            <a:endParaRPr lang="en-US" dirty="0"/>
          </a:p>
        </p:txBody>
      </p:sp>
      <p:pic>
        <p:nvPicPr>
          <p:cNvPr id="1026" name="Picture 2" descr="C:\Users\jmartin\AppData\Local\Microsoft\Windows\Temporary Internet Files\Content.IE5\D4AGXRSC\MC90023335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767" y="1975557"/>
            <a:ext cx="3150660" cy="270862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5576711" y="1975557"/>
            <a:ext cx="1140178" cy="496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899378" y="3329869"/>
            <a:ext cx="1478844" cy="2599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638801" y="4199468"/>
            <a:ext cx="1078089" cy="8579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3611859"/>
      </p:ext>
    </p:extLst>
  </p:cSld>
  <p:clrMapOvr>
    <a:masterClrMapping/>
  </p:clrMapOvr>
  <mc:AlternateContent xmlns:mc="http://schemas.openxmlformats.org/markup-compatibility/2006">
    <mc:Choice xmlns:p14="http://schemas.microsoft.com/office/powerpoint/2010/main" Requires="p14">
      <p:transition spd="slow" p14:dur="2000" advTm="33341"/>
    </mc:Choice>
    <mc:Fallback>
      <p:transition spd="slow" advTm="33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427" x="10626725" y="5589588"/>
          <p14:tracePt t="13641" x="10609263" y="5589588"/>
          <p14:tracePt t="13661" x="10590213" y="5581650"/>
          <p14:tracePt t="13673" x="10590213" y="5562600"/>
          <p14:tracePt t="13690" x="10590213" y="5537200"/>
          <p14:tracePt t="13707" x="10582275" y="5438775"/>
          <p14:tracePt t="13724" x="10582275" y="5276850"/>
          <p14:tracePt t="13740" x="10590213" y="5180013"/>
          <p14:tracePt t="13757" x="10644188" y="4867275"/>
          <p14:tracePt t="13774" x="10706100" y="4510088"/>
          <p14:tracePt t="13790" x="10752138" y="4295775"/>
          <p14:tracePt t="13807" x="10796588" y="4037013"/>
          <p14:tracePt t="13824" x="10804525" y="3919538"/>
          <p14:tracePt t="13840" x="10804525" y="3751263"/>
          <p14:tracePt t="13857" x="10804525" y="3643313"/>
          <p14:tracePt t="13873" x="10804525" y="3616325"/>
          <p14:tracePt t="14083" x="10760075" y="3598863"/>
          <p14:tracePt t="14096" x="10644188" y="3562350"/>
          <p14:tracePt t="14107" x="10528300" y="3482975"/>
          <p14:tracePt t="14124" x="10385425" y="3402013"/>
          <p14:tracePt t="14140" x="10055225" y="3232150"/>
          <p14:tracePt t="14157" x="9572625" y="3089275"/>
          <p14:tracePt t="14174" x="9109075" y="2965450"/>
          <p14:tracePt t="14190" x="8939213" y="2928938"/>
          <p14:tracePt t="14207" x="8697913" y="2867025"/>
          <p14:tracePt t="14223" x="8582025" y="2822575"/>
          <p14:tracePt t="14240" x="8555038" y="2803525"/>
          <p14:tracePt t="14480" x="8555038" y="2795588"/>
          <p14:tracePt t="14490" x="8545513" y="2786063"/>
          <p14:tracePt t="14507" x="8545513" y="2776538"/>
          <p14:tracePt t="14530" x="8545513" y="2768600"/>
          <p14:tracePt t="14550" x="8545513" y="2751138"/>
          <p14:tracePt t="14570" x="8545513" y="2741613"/>
          <p14:tracePt t="14580" x="8545513" y="2732088"/>
          <p14:tracePt t="14591" x="8545513" y="2714625"/>
          <p14:tracePt t="14607" x="8555038" y="2705100"/>
          <p14:tracePt t="14623" x="8555038" y="2697163"/>
          <p14:tracePt t="14640" x="8562975" y="2687638"/>
          <p14:tracePt t="14657" x="8609013" y="2670175"/>
          <p14:tracePt t="14673" x="8697913" y="2643188"/>
          <p14:tracePt t="14690" x="8742363" y="2633663"/>
          <p14:tracePt t="14707" x="8831263" y="2633663"/>
          <p14:tracePt t="14724" x="8867775" y="2633663"/>
          <p14:tracePt t="14740" x="8875713" y="2633663"/>
          <p14:tracePt t="14757" x="8894763" y="2633663"/>
          <p14:tracePt t="14858" x="8885238" y="2633663"/>
          <p14:tracePt t="14874" x="8867775" y="2633663"/>
          <p14:tracePt t="14890" x="8796338" y="2633663"/>
          <p14:tracePt t="14907" x="8742363" y="2633663"/>
          <p14:tracePt t="14923" x="8724900" y="2633663"/>
          <p14:tracePt t="14940" x="8688388" y="2633663"/>
          <p14:tracePt t="14957" x="8680450" y="2625725"/>
          <p14:tracePt t="14974" x="8670925" y="2625725"/>
          <p14:tracePt t="15018" x="8688388" y="2643188"/>
          <p14:tracePt t="15030" x="8724900" y="2660650"/>
          <p14:tracePt t="15043" x="8751888" y="2670175"/>
          <p14:tracePt t="15057" x="8769350" y="2687638"/>
          <p14:tracePt t="15073" x="8777288" y="2687638"/>
          <p14:tracePt t="15090" x="8796338" y="2697163"/>
          <p14:tracePt t="15107" x="8796338" y="2705100"/>
          <p14:tracePt t="15134" x="8786813" y="2705100"/>
          <p14:tracePt t="15144" x="8759825" y="2705100"/>
          <p14:tracePt t="15157" x="8742363" y="2705100"/>
          <p14:tracePt t="15174" x="8705850" y="2697163"/>
          <p14:tracePt t="15190" x="8680450" y="2687638"/>
          <p14:tracePt t="15207" x="8670925" y="2687638"/>
          <p14:tracePt t="15254" x="8680450" y="2687638"/>
          <p14:tracePt t="15263" x="8705850" y="2687638"/>
          <p14:tracePt t="15277" x="8759825" y="2679700"/>
          <p14:tracePt t="15290" x="8786813" y="2679700"/>
          <p14:tracePt t="15307" x="8813800" y="2679700"/>
          <p14:tracePt t="15323" x="8823325" y="2679700"/>
          <p14:tracePt t="15340" x="8831263" y="2679700"/>
          <p14:tracePt t="15377" x="8813800" y="2679700"/>
          <p14:tracePt t="15390" x="8777288" y="2679700"/>
          <p14:tracePt t="15407" x="8724900" y="2687638"/>
          <p14:tracePt t="15424" x="8715375" y="2687638"/>
          <p14:tracePt t="15440" x="8697913" y="2697163"/>
          <p14:tracePt t="15457" x="8688388" y="2697163"/>
          <p14:tracePt t="15498" x="8705850" y="2697163"/>
          <p14:tracePt t="15510" x="8715375" y="2697163"/>
          <p14:tracePt t="15524" x="8732838" y="2697163"/>
          <p14:tracePt t="15540" x="8759825" y="2687638"/>
          <p14:tracePt t="15557" x="8769350" y="2687638"/>
          <p14:tracePt t="15574" x="8777288" y="2687638"/>
          <p14:tracePt t="15591" x="8777288" y="2679700"/>
          <p14:tracePt t="15845" x="8777288" y="2670175"/>
          <p14:tracePt t="16111" x="8777288" y="2697163"/>
          <p14:tracePt t="16124" x="8777288" y="2732088"/>
          <p14:tracePt t="16140" x="8786813" y="2795588"/>
          <p14:tracePt t="16157" x="8848725" y="3036888"/>
          <p14:tracePt t="16174" x="8894763" y="3241675"/>
          <p14:tracePt t="16190" x="8920163" y="3340100"/>
          <p14:tracePt t="16207" x="8939213" y="3509963"/>
          <p14:tracePt t="16224" x="8947150" y="3608388"/>
          <p14:tracePt t="16240" x="8956675" y="3768725"/>
          <p14:tracePt t="16257" x="8966200" y="3894138"/>
          <p14:tracePt t="16274" x="8974138" y="3938588"/>
          <p14:tracePt t="16290" x="8974138" y="3983038"/>
          <p14:tracePt t="16307" x="8974138" y="3990975"/>
          <p14:tracePt t="16468" x="8974138" y="4000500"/>
          <p14:tracePt t="16478" x="8974138" y="4062413"/>
          <p14:tracePt t="16490" x="8974138" y="4143375"/>
          <p14:tracePt t="16507" x="8974138" y="4224338"/>
          <p14:tracePt t="16524" x="8956675" y="4348163"/>
          <p14:tracePt t="16540" x="8929688" y="4384675"/>
          <p14:tracePt t="16557" x="8929688" y="4402138"/>
          <p14:tracePt t="16574" x="8848725" y="4429125"/>
          <p14:tracePt t="16590" x="8796338" y="4429125"/>
          <p14:tracePt t="16607" x="8715375" y="4429125"/>
          <p14:tracePt t="16624" x="8609013" y="4429125"/>
          <p14:tracePt t="16640" x="8572500" y="4429125"/>
          <p14:tracePt t="16657" x="8474075" y="4429125"/>
          <p14:tracePt t="16674" x="8394700" y="4411663"/>
          <p14:tracePt t="16690" x="8358188" y="4402138"/>
          <p14:tracePt t="16707" x="8277225" y="4394200"/>
          <p14:tracePt t="16724" x="8197850" y="4367213"/>
          <p14:tracePt t="16740" x="8161338" y="4357688"/>
          <p14:tracePt t="16757" x="8116888" y="4330700"/>
          <p14:tracePt t="16940" x="8099425" y="4330700"/>
          <p14:tracePt t="16957" x="8081963" y="4330700"/>
          <p14:tracePt t="16974" x="8027988" y="4322763"/>
          <p14:tracePt t="16990" x="8001000" y="4322763"/>
          <p14:tracePt t="17007" x="7939088" y="4295775"/>
          <p14:tracePt t="17024" x="7875588" y="4259263"/>
          <p14:tracePt t="17040" x="7840663" y="4224338"/>
          <p14:tracePt t="17057" x="7813675" y="4205288"/>
          <p14:tracePt t="17074" x="7813675" y="4197350"/>
          <p14:tracePt t="17090" x="7813675" y="4187825"/>
          <p14:tracePt t="17133" x="7823200" y="4187825"/>
          <p14:tracePt t="17153" x="7840663" y="4187825"/>
          <p14:tracePt t="17162" x="7848600" y="4187825"/>
          <p14:tracePt t="17174" x="7875588" y="4187825"/>
          <p14:tracePt t="17190" x="7885113" y="4179888"/>
          <p14:tracePt t="17207" x="7902575" y="4179888"/>
          <p14:tracePt t="17255" x="7902575" y="4170363"/>
          <p14:tracePt t="17305" x="7902575" y="4160838"/>
          <p14:tracePt t="17337" x="7902575" y="4152900"/>
          <p14:tracePt t="17346" x="7912100" y="4143375"/>
          <p14:tracePt t="17357" x="7912100" y="4133850"/>
          <p14:tracePt t="17374" x="7920038" y="4125913"/>
          <p14:tracePt t="17390" x="7929563" y="4108450"/>
          <p14:tracePt t="17407" x="7939088" y="4108450"/>
          <p14:tracePt t="17428" x="7939088" y="4098925"/>
          <p14:tracePt t="17897" x="7966075" y="4098925"/>
          <p14:tracePt t="17907" x="7983538" y="4098925"/>
          <p14:tracePt t="17924" x="8010525" y="4098925"/>
          <p14:tracePt t="17941" x="8099425" y="4098925"/>
          <p14:tracePt t="17957" x="8153400" y="4089400"/>
          <p14:tracePt t="17974" x="8232775" y="4037013"/>
          <p14:tracePt t="17990" x="8286750" y="4010025"/>
          <p14:tracePt t="18007" x="8375650" y="3946525"/>
          <p14:tracePt t="18024" x="8412163" y="3919538"/>
          <p14:tracePt t="18040" x="8447088" y="3884613"/>
          <p14:tracePt t="18057" x="8474075" y="3857625"/>
          <p14:tracePt t="18074" x="8483600" y="3830638"/>
          <p14:tracePt t="18091" x="8491538" y="3813175"/>
          <p14:tracePt t="18107" x="8491538" y="3795713"/>
          <p14:tracePt t="18124" x="8491538" y="3786188"/>
          <p14:tracePt t="18140" x="8491538" y="3776663"/>
          <p14:tracePt t="18157" x="8483600" y="3768725"/>
          <p14:tracePt t="18174" x="8466138" y="3759200"/>
          <p14:tracePt t="18194" x="8447088" y="3741738"/>
          <p14:tracePt t="18207" x="8439150" y="3741738"/>
          <p14:tracePt t="18224" x="8429625" y="3724275"/>
          <p14:tracePt t="18240" x="8420100" y="3705225"/>
          <p14:tracePt t="18257" x="8420100" y="3697288"/>
          <p14:tracePt t="18346" x="8420100" y="3724275"/>
          <p14:tracePt t="18357" x="8420100" y="3759200"/>
          <p14:tracePt t="18374" x="8420100" y="3786188"/>
          <p14:tracePt t="18391" x="8420100" y="3822700"/>
          <p14:tracePt t="18407" x="8420100" y="3840163"/>
          <p14:tracePt t="18424" x="8420100" y="3857625"/>
          <p14:tracePt t="18468" x="8412163" y="3857625"/>
          <p14:tracePt t="18490" x="8412163" y="3848100"/>
          <p14:tracePt t="18507" x="8402638" y="3830638"/>
          <p14:tracePt t="18524" x="8402638" y="3813175"/>
          <p14:tracePt t="18541" x="8402638" y="3795713"/>
          <p14:tracePt t="18557" x="8402638" y="3786188"/>
          <p14:tracePt t="18623" x="8402638" y="3795713"/>
          <p14:tracePt t="18641" x="8402638" y="3803650"/>
          <p14:tracePt t="18657" x="8402638" y="3830638"/>
          <p14:tracePt t="18674" x="8402638" y="3840163"/>
          <p14:tracePt t="18693" x="8402638" y="3848100"/>
          <p14:tracePt t="18707" x="8394700" y="3848100"/>
          <p14:tracePt t="18724" x="8394700" y="3857625"/>
          <p14:tracePt t="18740" x="8385175" y="3857625"/>
          <p14:tracePt t="18757" x="8385175" y="3848100"/>
          <p14:tracePt t="18774" x="8367713" y="3840163"/>
          <p14:tracePt t="18791" x="8367713" y="3822700"/>
          <p14:tracePt t="18807" x="8367713" y="3776663"/>
          <p14:tracePt t="18825" x="8367713" y="3759200"/>
          <p14:tracePt t="18897" x="8375650" y="3768725"/>
          <p14:tracePt t="18909" x="8375650" y="3795713"/>
          <p14:tracePt t="18924" x="8375650" y="3822700"/>
          <p14:tracePt t="18941" x="8375650" y="3840163"/>
          <p14:tracePt t="18957" x="8375650" y="3848100"/>
          <p14:tracePt t="19043" x="8375650" y="3840163"/>
          <p14:tracePt t="19057" x="8367713" y="3830638"/>
          <p14:tracePt t="19074" x="8367713" y="3803650"/>
          <p14:tracePt t="19090" x="8367713" y="3795713"/>
          <p14:tracePt t="19107" x="8367713" y="3786188"/>
          <p14:tracePt t="19124" x="8367713" y="3776663"/>
          <p14:tracePt t="19141" x="8367713" y="3768725"/>
          <p14:tracePt t="19162" x="8367713" y="3776663"/>
          <p14:tracePt t="19174" x="8367713" y="3795713"/>
          <p14:tracePt t="19191" x="8367713" y="3830638"/>
          <p14:tracePt t="19207" x="8367713" y="3875088"/>
          <p14:tracePt t="19224" x="8367713" y="3902075"/>
          <p14:tracePt t="19244" x="8367713" y="3911600"/>
          <p14:tracePt t="19257" x="8367713" y="3919538"/>
          <p14:tracePt t="19285" x="8358188" y="3919538"/>
          <p14:tracePt t="19297" x="8358188" y="3911600"/>
          <p14:tracePt t="19307" x="8358188" y="3894138"/>
          <p14:tracePt t="19324" x="8358188" y="3848100"/>
          <p14:tracePt t="19341" x="8358188" y="3759200"/>
          <p14:tracePt t="19357" x="8358188" y="3732213"/>
          <p14:tracePt t="19358" x="8358188" y="3714750"/>
          <p14:tracePt t="19374" x="8358188" y="3705225"/>
          <p14:tracePt t="19391" x="8358188" y="3687763"/>
          <p14:tracePt t="19428" x="8358188" y="3705225"/>
          <p14:tracePt t="19440" x="8358188" y="3732213"/>
          <p14:tracePt t="19457" x="8358188" y="3759200"/>
          <p14:tracePt t="19474" x="8358188" y="3795713"/>
          <p14:tracePt t="19491" x="8358188" y="3830638"/>
          <p14:tracePt t="19507" x="8358188" y="3840163"/>
          <p14:tracePt t="19524" x="8358188" y="3857625"/>
          <p14:tracePt t="19541" x="8358188" y="3875088"/>
          <p14:tracePt t="19562" x="8358188" y="3884613"/>
          <p14:tracePt t="19593" x="8358188" y="3894138"/>
          <p14:tracePt t="20173" x="8348663" y="3894138"/>
          <p14:tracePt t="20191" x="8348663" y="3875088"/>
          <p14:tracePt t="20207" x="8348663" y="3803650"/>
          <p14:tracePt t="20224" x="8348663" y="3687763"/>
          <p14:tracePt t="20241" x="8348663" y="3616325"/>
          <p14:tracePt t="20257" x="8358188" y="3490913"/>
          <p14:tracePt t="20274" x="8367713" y="3446463"/>
          <p14:tracePt t="20291" x="8375650" y="3402013"/>
          <p14:tracePt t="20307" x="8394700" y="3357563"/>
          <p14:tracePt t="20324" x="8394700" y="3348038"/>
          <p14:tracePt t="20341" x="8394700" y="3313113"/>
          <p14:tracePt t="20357" x="8394700" y="3259138"/>
          <p14:tracePt t="20374" x="8394700" y="3241675"/>
          <p14:tracePt t="20391" x="8394700" y="3205163"/>
          <p14:tracePt t="20407" x="8394700" y="3197225"/>
          <p14:tracePt t="20424" x="8394700" y="3179763"/>
          <p14:tracePt t="20974" x="8385175" y="3179763"/>
          <p14:tracePt t="20991" x="8331200" y="3214688"/>
          <p14:tracePt t="21007" x="8232775" y="3303588"/>
          <p14:tracePt t="21024" x="8134350" y="3394075"/>
          <p14:tracePt t="21041" x="8081963" y="3429000"/>
          <p14:tracePt t="21057" x="7956550" y="3517900"/>
          <p14:tracePt t="21074" x="7840663" y="3608388"/>
          <p14:tracePt t="21091" x="7813675" y="3633788"/>
          <p14:tracePt t="21108" x="7759700" y="3687763"/>
          <p14:tracePt t="21124" x="7724775" y="3741738"/>
          <p14:tracePt t="21141" x="7705725" y="3768725"/>
          <p14:tracePt t="21157" x="7688263" y="3830638"/>
          <p14:tracePt t="21174" x="7688263" y="3857625"/>
          <p14:tracePt t="21175" x="7680325" y="3884613"/>
          <p14:tracePt t="21191" x="7680325" y="3911600"/>
          <p14:tracePt t="21207" x="7680325" y="3973513"/>
          <p14:tracePt t="21224" x="7680325" y="4017963"/>
          <p14:tracePt t="21241" x="7680325" y="4027488"/>
          <p14:tracePt t="21258" x="7697788" y="4062413"/>
          <p14:tracePt t="21275" x="7705725" y="4071938"/>
          <p14:tracePt t="21291" x="7715250" y="4071938"/>
          <p14:tracePt t="21307" x="7724775" y="4081463"/>
          <p14:tracePt t="21324" x="7732713" y="4089400"/>
          <p14:tracePt t="21341" x="7742238" y="4089400"/>
          <p14:tracePt t="21358" x="7759700" y="4089400"/>
          <p14:tracePt t="21374" x="7769225" y="4089400"/>
          <p14:tracePt t="21391" x="7777163" y="4089400"/>
          <p14:tracePt t="21410" x="7786688" y="4089400"/>
          <p14:tracePt t="21427" x="7796213" y="4089400"/>
          <p14:tracePt t="21449" x="7804150" y="4089400"/>
          <p14:tracePt t="21847" x="7804150" y="4098925"/>
          <p14:tracePt t="22013" x="7796213" y="4098925"/>
          <p14:tracePt t="22052" x="7786688" y="4098925"/>
          <p14:tracePt t="22081" x="7777163" y="4098925"/>
          <p14:tracePt t="22111" x="7769225" y="4089400"/>
          <p14:tracePt t="22133" x="7759700" y="4089400"/>
          <p14:tracePt t="22387" x="7751763" y="4089400"/>
          <p14:tracePt t="22408" x="7732713" y="4081463"/>
          <p14:tracePt t="22424" x="7688263" y="4071938"/>
          <p14:tracePt t="22441" x="7608888" y="4044950"/>
          <p14:tracePt t="22458" x="7537450" y="4017963"/>
          <p14:tracePt t="22474" x="7394575" y="3938588"/>
          <p14:tracePt t="22491" x="7224713" y="3830638"/>
          <p14:tracePt t="22508" x="7153275" y="3776663"/>
          <p14:tracePt t="22524" x="6991350" y="3670300"/>
          <p14:tracePt t="22541" x="6919913" y="3625850"/>
          <p14:tracePt t="22558" x="6823075" y="3554413"/>
          <p14:tracePt t="22574" x="6769100" y="3509963"/>
          <p14:tracePt t="22591" x="6751638" y="3482975"/>
          <p14:tracePt t="22608" x="6742113" y="3465513"/>
          <p14:tracePt t="22838" x="6724650" y="3455988"/>
          <p14:tracePt t="22848" x="6705600" y="3438525"/>
          <p14:tracePt t="22860" x="6680200" y="3394075"/>
          <p14:tracePt t="22874" x="6643688" y="3330575"/>
          <p14:tracePt t="22891" x="6562725" y="3133725"/>
          <p14:tracePt t="22908" x="6500813" y="3036888"/>
          <p14:tracePt t="22908" x="6465888" y="2946400"/>
          <p14:tracePt t="22924" x="6429375" y="2847975"/>
          <p14:tracePt t="22941" x="6419850" y="2759075"/>
          <p14:tracePt t="22958" x="6411913" y="2652713"/>
          <p14:tracePt t="22974" x="6411913" y="2581275"/>
          <p14:tracePt t="23195" x="6394450" y="2571750"/>
          <p14:tracePt t="23208" x="6340475" y="2562225"/>
          <p14:tracePt t="23224" x="6313488" y="2554288"/>
          <p14:tracePt t="23241" x="6197600" y="2509838"/>
          <p14:tracePt t="23258" x="6089650" y="2465388"/>
          <p14:tracePt t="23274" x="6018213" y="2428875"/>
          <p14:tracePt t="23291" x="5867400" y="2366963"/>
          <p14:tracePt t="23308" x="5751513" y="2339975"/>
          <p14:tracePt t="23324" x="5724525" y="2322513"/>
          <p14:tracePt t="23341" x="5688013" y="2312988"/>
          <p14:tracePt t="23840" x="5680075" y="2312988"/>
          <p14:tracePt t="23879" x="5680075" y="2303463"/>
          <p14:tracePt t="23891" x="5680075" y="2295525"/>
          <p14:tracePt t="23908" x="5680075" y="2286000"/>
          <p14:tracePt t="23924" x="5680075" y="2259013"/>
          <p14:tracePt t="23941" x="5680075" y="2232025"/>
          <p14:tracePt t="23958" x="5680075" y="2187575"/>
          <p14:tracePt t="23974" x="5680075" y="2160588"/>
          <p14:tracePt t="23991" x="5680075" y="2133600"/>
          <p14:tracePt t="24008" x="5680075" y="2125663"/>
          <p14:tracePt t="24024" x="5680075" y="2116138"/>
          <p14:tracePt t="24041" x="5680075" y="2098675"/>
          <p14:tracePt t="24058" x="5680075" y="2089150"/>
          <p14:tracePt t="24074" x="5680075" y="2071688"/>
          <p14:tracePt t="24094" x="5670550" y="2062163"/>
          <p14:tracePt t="24108" x="5670550" y="2054225"/>
          <p14:tracePt t="24124" x="5670550" y="2044700"/>
          <p14:tracePt t="24141" x="5670550" y="2027238"/>
          <p14:tracePt t="24158" x="5661025" y="2017713"/>
          <p14:tracePt t="24174" x="5661025" y="2000250"/>
          <p14:tracePt t="24266" x="5661025" y="2009775"/>
          <p14:tracePt t="24276" x="5670550" y="2027238"/>
          <p14:tracePt t="24291" x="5688013" y="2062163"/>
          <p14:tracePt t="24308" x="5724525" y="2214563"/>
          <p14:tracePt t="24324" x="5741988" y="2303463"/>
          <p14:tracePt t="24341" x="5768975" y="2446338"/>
          <p14:tracePt t="24358" x="5776913" y="2509838"/>
          <p14:tracePt t="24359" x="5786438" y="2571750"/>
          <p14:tracePt t="24374" x="5786438" y="2616200"/>
          <p14:tracePt t="24391" x="5786438" y="2670175"/>
          <p14:tracePt t="24408" x="5786438" y="2697163"/>
          <p14:tracePt t="24425" x="5786438" y="2741613"/>
          <p14:tracePt t="24441" x="5786438" y="2786063"/>
          <p14:tracePt t="24458" x="5786438" y="2795588"/>
          <p14:tracePt t="24475" x="5786438" y="2813050"/>
          <p14:tracePt t="24491" x="5786438" y="2822575"/>
          <p14:tracePt t="24593" x="5786438" y="2813050"/>
          <p14:tracePt t="24608" x="5786438" y="2759075"/>
          <p14:tracePt t="24624" x="5786438" y="2562225"/>
          <p14:tracePt t="24641" x="5786438" y="2473325"/>
          <p14:tracePt t="24658" x="5768975" y="2330450"/>
          <p14:tracePt t="24675" x="5768975" y="2241550"/>
          <p14:tracePt t="24691" x="5759450" y="2214563"/>
          <p14:tracePt t="24708" x="5741988" y="2170113"/>
          <p14:tracePt t="24725" x="5732463" y="2152650"/>
          <p14:tracePt t="24741" x="5724525" y="2108200"/>
          <p14:tracePt t="24758" x="5724525" y="2081213"/>
          <p14:tracePt t="24774" x="5715000" y="2062163"/>
          <p14:tracePt t="24791" x="5705475" y="2044700"/>
          <p14:tracePt t="24810" x="5705475" y="2027238"/>
          <p14:tracePt t="24839" x="5705475" y="2017713"/>
          <p14:tracePt t="24913" x="5705475" y="2027238"/>
          <p14:tracePt t="24925" x="5705475" y="2062163"/>
          <p14:tracePt t="24941" x="5705475" y="2232025"/>
          <p14:tracePt t="24958" x="5715000" y="2330450"/>
          <p14:tracePt t="24975" x="5715000" y="2500313"/>
          <p14:tracePt t="24991" x="5715000" y="2571750"/>
          <p14:tracePt t="25008" x="5724525" y="2660650"/>
          <p14:tracePt t="25024" x="5724525" y="2714625"/>
          <p14:tracePt t="25041" x="5724525" y="2751138"/>
          <p14:tracePt t="25058" x="5724525" y="2768600"/>
          <p14:tracePt t="25074" x="5724525" y="2786063"/>
          <p14:tracePt t="25093" x="5724525" y="2795588"/>
          <p14:tracePt t="26582" x="5724525" y="2803525"/>
          <p14:tracePt t="26592" x="5705475" y="2830513"/>
          <p14:tracePt t="26608" x="5697538" y="2874963"/>
          <p14:tracePt t="26624" x="5661025" y="2928938"/>
          <p14:tracePt t="26641" x="5653088" y="2965450"/>
          <p14:tracePt t="26658" x="5653088" y="3009900"/>
          <p14:tracePt t="26675" x="5643563" y="3054350"/>
          <p14:tracePt t="26691" x="5634038" y="3071813"/>
          <p14:tracePt t="26708" x="5626100" y="3108325"/>
          <p14:tracePt t="26725" x="5626100" y="3160713"/>
          <p14:tracePt t="26741" x="5626100" y="3170238"/>
          <p14:tracePt t="26758" x="5626100" y="3179763"/>
          <p14:tracePt t="26775" x="5626100" y="3197225"/>
          <p14:tracePt t="26791" x="5626100" y="3205163"/>
          <p14:tracePt t="26808" x="5626100" y="3224213"/>
          <p14:tracePt t="26809" x="5626100" y="3232150"/>
          <p14:tracePt t="26825" x="5616575" y="3241675"/>
          <p14:tracePt t="26841" x="5608638" y="3259138"/>
          <p14:tracePt t="27185" x="5608638" y="3268663"/>
          <p14:tracePt t="27195" x="5599113" y="3303588"/>
          <p14:tracePt t="27208" x="5599113" y="3340100"/>
          <p14:tracePt t="27225" x="5599113" y="3357563"/>
          <p14:tracePt t="27242" x="5589588" y="3402013"/>
          <p14:tracePt t="27258" x="5589588" y="3419475"/>
          <p14:tracePt t="27349" x="5589588" y="3402013"/>
          <p14:tracePt t="27358" x="5589588" y="3367088"/>
          <p14:tracePt t="27375" x="5589588" y="3303588"/>
          <p14:tracePt t="27391" x="5589588" y="3179763"/>
          <p14:tracePt t="27408" x="5608638" y="3089275"/>
          <p14:tracePt t="27425" x="5616575" y="3071813"/>
          <p14:tracePt t="27442" x="5616575" y="3054350"/>
          <p14:tracePt t="27511" x="5626100" y="3062288"/>
          <p14:tracePt t="27525" x="5626100" y="3089275"/>
          <p14:tracePt t="27542" x="5634038" y="3160713"/>
          <p14:tracePt t="27558" x="5634038" y="3197225"/>
          <p14:tracePt t="27575" x="5634038" y="3286125"/>
          <p14:tracePt t="27591" x="5634038" y="3322638"/>
          <p14:tracePt t="27608" x="5634038" y="3367088"/>
          <p14:tracePt t="27625" x="5634038" y="3402013"/>
          <p14:tracePt t="27641" x="5634038" y="3411538"/>
          <p14:tracePt t="27705" x="5634038" y="3384550"/>
          <p14:tracePt t="27715" x="5643563" y="3313113"/>
          <p14:tracePt t="27727" x="5688013" y="3205163"/>
          <p14:tracePt t="27741" x="5705475" y="3133725"/>
          <p14:tracePt t="27759" x="5705475" y="3089275"/>
          <p14:tracePt t="27775" x="5724525" y="3017838"/>
          <p14:tracePt t="27791" x="5724525" y="3000375"/>
          <p14:tracePt t="27853" x="5724525" y="3009900"/>
          <p14:tracePt t="27862" x="5732463" y="3071813"/>
          <p14:tracePt t="27875" x="5732463" y="3116263"/>
          <p14:tracePt t="27891" x="5732463" y="3205163"/>
          <p14:tracePt t="27908" x="5732463" y="3241675"/>
          <p14:tracePt t="27925" x="5732463" y="3286125"/>
          <p14:tracePt t="27941" x="5732463" y="3303588"/>
          <p14:tracePt t="27959" x="5732463" y="3313113"/>
          <p14:tracePt t="27975" x="5732463" y="3322638"/>
          <p14:tracePt t="28043" x="5732463" y="3295650"/>
          <p14:tracePt t="28058" x="5724525" y="3232150"/>
          <p14:tracePt t="28075" x="5724525" y="3125788"/>
          <p14:tracePt t="28092" x="5724525" y="3081338"/>
          <p14:tracePt t="28108" x="5724525" y="3044825"/>
          <p14:tracePt t="28125" x="5724525" y="3027363"/>
          <p14:tracePt t="28176" x="5724525" y="3062288"/>
          <p14:tracePt t="28192" x="5732463" y="3089275"/>
          <p14:tracePt t="28208" x="5732463" y="3179763"/>
          <p14:tracePt t="28225" x="5732463" y="3205163"/>
          <p14:tracePt t="28242" x="5732463" y="3268663"/>
          <p14:tracePt t="28258" x="5732463" y="3303588"/>
          <p14:tracePt t="28275" x="5732463" y="3313113"/>
          <p14:tracePt t="28292" x="5732463" y="3322638"/>
          <p14:tracePt t="28308" x="5732463" y="3330575"/>
          <p14:tracePt t="28351" x="5732463" y="3322638"/>
          <p14:tracePt t="28359" x="5732463" y="3286125"/>
          <p14:tracePt t="28375" x="5732463" y="3259138"/>
          <p14:tracePt t="28392" x="5732463" y="3205163"/>
          <p14:tracePt t="28408" x="5732463" y="3187700"/>
          <p14:tracePt t="28425" x="5732463" y="3170238"/>
          <p14:tracePt t="28442" x="5732463" y="3160713"/>
          <p14:tracePt t="28503" x="5732463" y="3187700"/>
          <p14:tracePt t="28512" x="5732463" y="3214688"/>
          <p14:tracePt t="28525" x="5732463" y="3241675"/>
          <p14:tracePt t="28542" x="5732463" y="3295650"/>
          <p14:tracePt t="28558" x="5732463" y="3313113"/>
          <p14:tracePt t="28575" x="5732463" y="3330575"/>
          <p14:tracePt t="28594" x="5732463" y="3340100"/>
          <p14:tracePt t="28608" x="5732463" y="3348038"/>
          <p14:tracePt t="28666" x="5732463" y="3357563"/>
          <p14:tracePt t="29134" x="5732463" y="3384550"/>
          <p14:tracePt t="29145" x="5732463" y="3429000"/>
          <p14:tracePt t="29158" x="5741988" y="3473450"/>
          <p14:tracePt t="29175" x="5786438" y="3581400"/>
          <p14:tracePt t="29192" x="5813425" y="3633788"/>
          <p14:tracePt t="29208" x="5840413" y="3732213"/>
          <p14:tracePt t="29225" x="5857875" y="3786188"/>
          <p14:tracePt t="29242" x="5875338" y="3894138"/>
          <p14:tracePt t="29259" x="5875338" y="3983038"/>
          <p14:tracePt t="29275" x="5884863" y="4010025"/>
          <p14:tracePt t="29292" x="5884863" y="4027488"/>
          <p14:tracePt t="29308" x="5884863" y="4037013"/>
          <p14:tracePt t="29531" x="5884863" y="4054475"/>
          <p14:tracePt t="29544" x="5884863" y="4071938"/>
          <p14:tracePt t="29558" x="5902325" y="4116388"/>
          <p14:tracePt t="29575" x="5919788" y="4179888"/>
          <p14:tracePt t="29592" x="5938838" y="4232275"/>
          <p14:tracePt t="29608" x="5965825" y="4330700"/>
          <p14:tracePt t="29625" x="5973763" y="4411663"/>
          <p14:tracePt t="29641" x="5991225" y="4446588"/>
          <p14:tracePt t="29658" x="5991225" y="4500563"/>
          <p14:tracePt t="29675" x="5991225" y="4510088"/>
          <p14:tracePt t="29701" x="6000750" y="4510088"/>
          <p14:tracePt t="29730" x="6000750" y="4491038"/>
          <p14:tracePt t="29742" x="6000750" y="4456113"/>
          <p14:tracePt t="29758" x="5991225" y="4402138"/>
          <p14:tracePt t="29759" x="5983288" y="4357688"/>
          <p14:tracePt t="29775" x="5983288" y="4313238"/>
          <p14:tracePt t="29792" x="5973763" y="4259263"/>
          <p14:tracePt t="29809" x="5973763" y="4224338"/>
          <p14:tracePt t="29825" x="5973763" y="4143375"/>
          <p14:tracePt t="29842" x="5973763" y="4089400"/>
          <p14:tracePt t="29858" x="5973763" y="4062413"/>
          <p14:tracePt t="29875" x="5973763" y="4017963"/>
          <p14:tracePt t="29892" x="5973763" y="4000500"/>
          <p14:tracePt t="29962" x="5973763" y="4010025"/>
          <p14:tracePt t="29975" x="5983288" y="4054475"/>
          <p14:tracePt t="29992" x="5991225" y="4089400"/>
          <p14:tracePt t="30008" x="6000750" y="4170363"/>
          <p14:tracePt t="30025" x="6000750" y="4241800"/>
          <p14:tracePt t="30042" x="6000750" y="4268788"/>
          <p14:tracePt t="30059" x="6000750" y="4295775"/>
          <p14:tracePt t="30075" x="6000750" y="4303713"/>
          <p14:tracePt t="30134" x="6000750" y="4259263"/>
          <p14:tracePt t="30146" x="6000750" y="4197350"/>
          <p14:tracePt t="30158" x="6010275" y="4108450"/>
          <p14:tracePt t="30175" x="6018213" y="4037013"/>
          <p14:tracePt t="30192" x="6027738" y="3938588"/>
          <p14:tracePt t="30208" x="6027738" y="3902075"/>
          <p14:tracePt t="30225" x="6027738" y="3894138"/>
          <p14:tracePt t="30257" x="6037263" y="3902075"/>
          <p14:tracePt t="30275" x="6045200" y="3938588"/>
          <p14:tracePt t="30292" x="6054725" y="4037013"/>
          <p14:tracePt t="30309" x="6054725" y="4152900"/>
          <p14:tracePt t="30325" x="6054725" y="4197350"/>
          <p14:tracePt t="30342" x="6054725" y="4251325"/>
          <p14:tracePt t="30359" x="6054725" y="4268788"/>
          <p14:tracePt t="30380" x="6054725" y="4276725"/>
          <p14:tracePt t="30431" x="6045200" y="4259263"/>
          <p14:tracePt t="30442" x="6045200" y="4241800"/>
          <p14:tracePt t="30458" x="6037263" y="4224338"/>
          <p14:tracePt t="30475" x="6027738" y="4197350"/>
          <p14:tracePt t="30492" x="6018213" y="4170363"/>
          <p14:tracePt t="30508" x="6010275" y="4170363"/>
          <p14:tracePt t="30525" x="6010275" y="4152900"/>
          <p14:tracePt t="30604" x="6010275" y="4160838"/>
          <p14:tracePt t="30615" x="6010275" y="4179888"/>
          <p14:tracePt t="30625" x="6010275" y="4205288"/>
          <p14:tracePt t="30642" x="6010275" y="4224338"/>
          <p14:tracePt t="30658" x="6010275" y="4259263"/>
          <p14:tracePt t="30680" x="6010275" y="4268788"/>
          <p14:tracePt t="30708" x="6010275" y="4276725"/>
          <p14:tracePt t="30768" x="6010275" y="4268788"/>
          <p14:tracePt t="30782" x="6010275" y="4241800"/>
          <p14:tracePt t="30792" x="6010275" y="4224338"/>
          <p14:tracePt t="30809" x="6000750" y="4205288"/>
          <p14:tracePt t="30825" x="6000750" y="4160838"/>
          <p14:tracePt t="30842" x="6000750" y="4152900"/>
          <p14:tracePt t="30859" x="6000750" y="4133850"/>
          <p14:tracePt t="30941" x="6000750" y="4143375"/>
          <p14:tracePt t="30958" x="6000750" y="4179888"/>
          <p14:tracePt t="30975" x="6010275" y="4241800"/>
          <p14:tracePt t="30992" x="6018213" y="4276725"/>
          <p14:tracePt t="31008" x="6018213" y="4295775"/>
          <p14:tracePt t="31025" x="6018213" y="4303713"/>
          <p14:tracePt t="31043" x="6018213" y="4313238"/>
          <p14:tracePt t="31096" x="6018213" y="4322763"/>
          <p14:tracePt t="31563"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665" y="641756"/>
            <a:ext cx="8911687" cy="1280890"/>
          </a:xfrm>
        </p:spPr>
        <p:txBody>
          <a:bodyPr/>
          <a:lstStyle/>
          <a:p>
            <a:r>
              <a:rPr lang="en-US" dirty="0" smtClean="0"/>
              <a:t>Create a “quotation sandwich” </a:t>
            </a:r>
            <a:endParaRPr lang="en-US" dirty="0"/>
          </a:p>
        </p:txBody>
      </p:sp>
      <p:sp>
        <p:nvSpPr>
          <p:cNvPr id="4" name="Content Placeholder 3"/>
          <p:cNvSpPr>
            <a:spLocks noGrp="1"/>
          </p:cNvSpPr>
          <p:nvPr>
            <p:ph sz="half" idx="1"/>
          </p:nvPr>
        </p:nvSpPr>
        <p:spPr>
          <a:xfrm>
            <a:off x="1279984" y="1767840"/>
            <a:ext cx="4611404" cy="3777622"/>
          </a:xfrm>
        </p:spPr>
        <p:txBody>
          <a:bodyPr>
            <a:noAutofit/>
          </a:bodyPr>
          <a:lstStyle/>
          <a:p>
            <a:pPr marL="0" indent="0">
              <a:buNone/>
            </a:pPr>
            <a:r>
              <a:rPr lang="en-US" sz="2800" dirty="0" smtClean="0">
                <a:solidFill>
                  <a:schemeClr val="accent6">
                    <a:lumMod val="50000"/>
                  </a:schemeClr>
                </a:solidFill>
              </a:rPr>
              <a:t>According to Smith and Jackson,  </a:t>
            </a:r>
            <a:r>
              <a:rPr lang="en-US" sz="2800" dirty="0" smtClean="0">
                <a:solidFill>
                  <a:srgbClr val="FF0000"/>
                </a:solidFill>
              </a:rPr>
              <a:t>“One of out five drivers has driven while drowsy” (205).</a:t>
            </a:r>
            <a:r>
              <a:rPr lang="en-US" sz="2800" dirty="0" smtClean="0"/>
              <a:t> </a:t>
            </a:r>
            <a:r>
              <a:rPr lang="en-US" sz="2800" dirty="0" smtClean="0">
                <a:solidFill>
                  <a:schemeClr val="accent6">
                    <a:lumMod val="50000"/>
                  </a:schemeClr>
                </a:solidFill>
              </a:rPr>
              <a:t>This means that it is likely that we have been on the road at the same time as someone else who is too tired to drive and putting our lives in danger. </a:t>
            </a:r>
            <a:endParaRPr lang="en-US" sz="2800" dirty="0">
              <a:solidFill>
                <a:schemeClr val="accent6">
                  <a:lumMod val="50000"/>
                </a:schemeClr>
              </a:solidFill>
            </a:endParaRPr>
          </a:p>
        </p:txBody>
      </p:sp>
      <p:sp>
        <p:nvSpPr>
          <p:cNvPr id="5" name="Content Placeholder 4"/>
          <p:cNvSpPr>
            <a:spLocks noGrp="1"/>
          </p:cNvSpPr>
          <p:nvPr>
            <p:ph sz="half" idx="2"/>
          </p:nvPr>
        </p:nvSpPr>
        <p:spPr>
          <a:xfrm>
            <a:off x="4060004" y="-407885"/>
            <a:ext cx="5620218" cy="6703382"/>
          </a:xfrm>
        </p:spPr>
        <p:txBody>
          <a:bodyPr>
            <a:normAutofit/>
          </a:bodyPr>
          <a:lstStyle/>
          <a:p>
            <a:endParaRPr lang="en-US" dirty="0"/>
          </a:p>
        </p:txBody>
      </p:sp>
      <p:pic>
        <p:nvPicPr>
          <p:cNvPr id="1026" name="Picture 2" descr="C:\Users\jmartin\AppData\Local\Microsoft\Windows\Temporary Internet Files\Content.IE5\D4AGXRSC\MC90023335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0357" y="1975556"/>
            <a:ext cx="3150660" cy="270862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5480917" y="2083028"/>
            <a:ext cx="1686502" cy="3461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077479" y="2821910"/>
            <a:ext cx="1378739" cy="3276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345723" y="3964005"/>
            <a:ext cx="1645920" cy="311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1312380"/>
      </p:ext>
    </p:extLst>
  </p:cSld>
  <p:clrMapOvr>
    <a:masterClrMapping/>
  </p:clrMapOvr>
  <mc:AlternateContent xmlns:mc="http://schemas.openxmlformats.org/markup-compatibility/2006">
    <mc:Choice xmlns:p14="http://schemas.microsoft.com/office/powerpoint/2010/main" Requires="p14">
      <p:transition spd="slow" p14:dur="2000" advTm="78724"/>
    </mc:Choice>
    <mc:Fallback>
      <p:transition spd="slow" advTm="78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3453" x="5276850" y="2098675"/>
          <p14:tracePt t="3837" x="5276850" y="2116138"/>
          <p14:tracePt t="3852" x="5276850" y="2125663"/>
          <p14:tracePt t="3868" x="5375275" y="2179638"/>
          <p14:tracePt t="3885" x="5500688" y="2214563"/>
          <p14:tracePt t="3901" x="5572125" y="2224088"/>
          <p14:tracePt t="3918" x="5705475" y="2251075"/>
          <p14:tracePt t="3935" x="5741988" y="2251075"/>
          <p14:tracePt t="3952" x="5776913" y="2251075"/>
          <p14:tracePt t="3968" x="5795963" y="2251075"/>
          <p14:tracePt t="3985" x="5803900" y="2251075"/>
          <p14:tracePt t="4009" x="5803900" y="2241550"/>
          <p14:tracePt t="4030" x="5803900" y="2232025"/>
          <p14:tracePt t="4039" x="5803900" y="2214563"/>
          <p14:tracePt t="4052" x="5803900" y="2197100"/>
          <p14:tracePt t="4068" x="5803900" y="2179638"/>
          <p14:tracePt t="4085" x="5776913" y="2133600"/>
          <p14:tracePt t="4102" x="5759450" y="2108200"/>
          <p14:tracePt t="4118" x="5741988" y="2081213"/>
          <p14:tracePt t="4135" x="5732463" y="2054225"/>
          <p14:tracePt t="4151" x="5724525" y="2044700"/>
          <p14:tracePt t="4168" x="5715000" y="2017713"/>
          <p14:tracePt t="4185" x="5705475" y="2017713"/>
          <p14:tracePt t="4201" x="5705475" y="2009775"/>
          <p14:tracePt t="4218" x="5705475" y="2000250"/>
          <p14:tracePt t="4295" x="5705475" y="2009775"/>
          <p14:tracePt t="4304" x="5705475" y="2036763"/>
          <p14:tracePt t="4318" x="5715000" y="2071688"/>
          <p14:tracePt t="4335" x="5724525" y="2098675"/>
          <p14:tracePt t="4336" x="5724525" y="2116138"/>
          <p14:tracePt t="4351" x="5724525" y="2133600"/>
          <p14:tracePt t="4368" x="5724525" y="2160588"/>
          <p14:tracePt t="4396" x="5724525" y="2170113"/>
          <p14:tracePt t="4447" x="5724525" y="2160588"/>
          <p14:tracePt t="4459" x="5715000" y="2143125"/>
          <p14:tracePt t="4469" x="5715000" y="2125663"/>
          <p14:tracePt t="4485" x="5705475" y="2108200"/>
          <p14:tracePt t="4502" x="5688013" y="2081213"/>
          <p14:tracePt t="4518" x="5688013" y="2062163"/>
          <p14:tracePt t="4535" x="5680075" y="2044700"/>
          <p14:tracePt t="4560" x="5680075" y="2036763"/>
          <p14:tracePt t="4631" x="5680075" y="2054225"/>
          <p14:tracePt t="4643" x="5680075" y="2071688"/>
          <p14:tracePt t="4652" x="5680075" y="2081213"/>
          <p14:tracePt t="4668" x="5680075" y="2098675"/>
          <p14:tracePt t="4685" x="5680075" y="2125663"/>
          <p14:tracePt t="4702" x="5680075" y="2133600"/>
          <p14:tracePt t="4718" x="5680075" y="2143125"/>
          <p14:tracePt t="4744" x="5680075" y="2152650"/>
          <p14:tracePt t="4795" x="5670550" y="2152650"/>
          <p14:tracePt t="4806" x="5661025" y="2133600"/>
          <p14:tracePt t="4818" x="5661025" y="2125663"/>
          <p14:tracePt t="4835" x="5661025" y="2108200"/>
          <p14:tracePt t="4857" x="5661025" y="2098675"/>
          <p14:tracePt t="4887" x="5661025" y="2089150"/>
          <p14:tracePt t="4957" x="5661025" y="2108200"/>
          <p14:tracePt t="4968" x="5661025" y="2133600"/>
          <p14:tracePt t="4985" x="5661025" y="2152650"/>
          <p14:tracePt t="5001" x="5661025" y="2170113"/>
          <p14:tracePt t="5018" x="5661025" y="2179638"/>
          <p14:tracePt t="5035" x="5661025" y="2187575"/>
          <p14:tracePt t="5105" x="5661025" y="2170113"/>
          <p14:tracePt t="5118" x="5661025" y="2143125"/>
          <p14:tracePt t="5135" x="5661025" y="2098675"/>
          <p14:tracePt t="5152" x="5661025" y="2071688"/>
          <p14:tracePt t="5168" x="5661025" y="2044700"/>
          <p14:tracePt t="5185" x="5661025" y="2027238"/>
          <p14:tracePt t="5206" x="5661025" y="2017713"/>
          <p14:tracePt t="5266" x="5661025" y="2027238"/>
          <p14:tracePt t="5275" x="5661025" y="2054225"/>
          <p14:tracePt t="5285" x="5661025" y="2062163"/>
          <p14:tracePt t="5302" x="5661025" y="2081213"/>
          <p14:tracePt t="5319" x="5661025" y="2098675"/>
          <p14:tracePt t="5335" x="5661025" y="2108200"/>
          <p14:tracePt t="5357" x="5661025" y="2116138"/>
          <p14:tracePt t="7570" x="5653088" y="2116138"/>
          <p14:tracePt t="7585" x="5608638" y="2116138"/>
          <p14:tracePt t="7602" x="5510213" y="2116138"/>
          <p14:tracePt t="7619" x="5438775" y="2108200"/>
          <p14:tracePt t="7635" x="5313363" y="2081213"/>
          <p14:tracePt t="7652" x="5153025" y="2044700"/>
          <p14:tracePt t="7669" x="5072063" y="2027238"/>
          <p14:tracePt t="7685" x="4938713" y="1990725"/>
          <p14:tracePt t="7702" x="4884738" y="1965325"/>
          <p14:tracePt t="7719" x="4768850" y="1938338"/>
          <p14:tracePt t="7735" x="4697413" y="1911350"/>
          <p14:tracePt t="7752" x="4679950" y="1901825"/>
          <p14:tracePt t="7768" x="4660900" y="1901825"/>
          <p14:tracePt t="7969" x="4652963" y="1901825"/>
          <p14:tracePt t="7985" x="4643438" y="1901825"/>
          <p14:tracePt t="8002" x="4581525" y="1893888"/>
          <p14:tracePt t="8018" x="4554538" y="1874838"/>
          <p14:tracePt t="8035" x="4465638" y="1866900"/>
          <p14:tracePt t="8052" x="4402138" y="1857375"/>
          <p14:tracePt t="8069" x="4259263" y="1857375"/>
          <p14:tracePt t="8085" x="4179888" y="1857375"/>
          <p14:tracePt t="8102" x="4071938" y="1857375"/>
          <p14:tracePt t="8119" x="4010025" y="1857375"/>
          <p14:tracePt t="8135" x="3973513" y="1857375"/>
          <p14:tracePt t="8418" x="3983038" y="1857375"/>
          <p14:tracePt t="8450" x="3990975" y="1857375"/>
          <p14:tracePt t="8469" x="4000500" y="1857375"/>
          <p14:tracePt t="8485" x="4037013" y="1857375"/>
          <p14:tracePt t="8502" x="4116388" y="1857375"/>
          <p14:tracePt t="8519" x="4179888" y="1874838"/>
          <p14:tracePt t="8535" x="4286250" y="1893888"/>
          <p14:tracePt t="8552" x="4402138" y="1919288"/>
          <p14:tracePt t="8569" x="4429125" y="1928813"/>
          <p14:tracePt t="8585" x="4473575" y="1938338"/>
          <p14:tracePt t="8602" x="4483100" y="1938338"/>
          <p14:tracePt t="8619" x="4491038" y="1938338"/>
          <p14:tracePt t="8724" x="4483100" y="1938338"/>
          <p14:tracePt t="8745" x="4473575" y="1938338"/>
          <p14:tracePt t="8755" x="4446588" y="1938338"/>
          <p14:tracePt t="8769" x="4419600" y="1928813"/>
          <p14:tracePt t="8785" x="4367213" y="1919288"/>
          <p14:tracePt t="8802" x="4322763" y="1919288"/>
          <p14:tracePt t="8819" x="4251325" y="1911350"/>
          <p14:tracePt t="8835" x="4205288" y="1911350"/>
          <p14:tracePt t="8852" x="4152900" y="1901825"/>
          <p14:tracePt t="8869" x="4125913" y="1901825"/>
          <p14:tracePt t="8885" x="4108450" y="1901825"/>
          <p14:tracePt t="8902" x="4089400" y="1901825"/>
          <p14:tracePt t="8919" x="4071938" y="1901825"/>
          <p14:tracePt t="8935" x="4062413" y="1901825"/>
          <p14:tracePt t="8989" x="4071938" y="1901825"/>
          <p14:tracePt t="9002" x="4108450" y="1901825"/>
          <p14:tracePt t="9019" x="4160838" y="1901825"/>
          <p14:tracePt t="9036" x="4232275" y="1901825"/>
          <p14:tracePt t="9052" x="4259263" y="1901825"/>
          <p14:tracePt t="9069" x="4295775" y="1901825"/>
          <p14:tracePt t="9085" x="4313238" y="1901825"/>
          <p14:tracePt t="9102" x="4330700" y="1901825"/>
          <p14:tracePt t="9119" x="4340225" y="1901825"/>
          <p14:tracePt t="9145" x="4348163" y="1901825"/>
          <p14:tracePt t="9204" x="4340225" y="1901825"/>
          <p14:tracePt t="9219" x="4313238" y="1901825"/>
          <p14:tracePt t="9236" x="4232275" y="1901825"/>
          <p14:tracePt t="9252" x="4197350" y="1901825"/>
          <p14:tracePt t="9269" x="4125913" y="1901825"/>
          <p14:tracePt t="9285" x="4089400" y="1901825"/>
          <p14:tracePt t="9302" x="4081463" y="1901825"/>
          <p14:tracePt t="9319" x="4062413" y="1901825"/>
          <p14:tracePt t="9346" x="4054475" y="1901825"/>
          <p14:tracePt t="9418" x="4062413" y="1901825"/>
          <p14:tracePt t="9435" x="4089400" y="1901825"/>
          <p14:tracePt t="9452" x="4125913" y="1901825"/>
          <p14:tracePt t="9469" x="4133850" y="1901825"/>
          <p14:tracePt t="9485" x="4152900" y="1901825"/>
          <p14:tracePt t="9502" x="4170363" y="1901825"/>
          <p14:tracePt t="9519" x="4179888" y="1901825"/>
          <p14:tracePt t="9535" x="4187825" y="1901825"/>
          <p14:tracePt t="9552" x="4197350" y="1901825"/>
          <p14:tracePt t="9836" x="4160838" y="1901825"/>
          <p14:tracePt t="9852" x="4062413" y="1928813"/>
          <p14:tracePt t="9869" x="3848100" y="1982788"/>
          <p14:tracePt t="9885" x="3724275" y="1982788"/>
          <p14:tracePt t="9902" x="3429000" y="2009775"/>
          <p14:tracePt t="9919" x="3098800" y="2044700"/>
          <p14:tracePt t="9935" x="2938463" y="2071688"/>
          <p14:tracePt t="9952" x="2714625" y="2089150"/>
          <p14:tracePt t="9969" x="2625725" y="2089150"/>
          <p14:tracePt t="9985" x="2490788" y="2108200"/>
          <p14:tracePt t="10002" x="2438400" y="2125663"/>
          <p14:tracePt t="10184" x="2428875" y="2125663"/>
          <p14:tracePt t="10206" x="2419350" y="2125663"/>
          <p14:tracePt t="10219" x="2393950" y="2125663"/>
          <p14:tracePt t="10236" x="2330450" y="2152650"/>
          <p14:tracePt t="10252" x="2312988" y="2160588"/>
          <p14:tracePt t="10269" x="2232025" y="2214563"/>
          <p14:tracePt t="10285" x="2179638" y="2268538"/>
          <p14:tracePt t="10302" x="2152650" y="2286000"/>
          <p14:tracePt t="10319" x="2116138" y="2322513"/>
          <p14:tracePt t="10336" x="2098675" y="2366963"/>
          <p14:tracePt t="10352" x="2098675" y="2384425"/>
          <p14:tracePt t="10369" x="2098675" y="2419350"/>
          <p14:tracePt t="10385" x="2098675" y="2446338"/>
          <p14:tracePt t="10402" x="2098675" y="2473325"/>
          <p14:tracePt t="10419" x="2125663" y="2500313"/>
          <p14:tracePt t="10435" x="2143125" y="2517775"/>
          <p14:tracePt t="10452" x="2152650" y="2527300"/>
          <p14:tracePt t="10469" x="2160588" y="2527300"/>
          <p14:tracePt t="10867" x="2179638" y="2527300"/>
          <p14:tracePt t="10886" x="2205038" y="2517775"/>
          <p14:tracePt t="10902" x="2251075" y="2517775"/>
          <p14:tracePt t="10919" x="2322513" y="2517775"/>
          <p14:tracePt t="10936" x="2347913" y="2517775"/>
          <p14:tracePt t="10952" x="2384425" y="2517775"/>
          <p14:tracePt t="10969" x="2401888" y="2517775"/>
          <p14:tracePt t="11008" x="2411413" y="2517775"/>
          <p14:tracePt t="11056" x="2393950" y="2517775"/>
          <p14:tracePt t="11069" x="2357438" y="2517775"/>
          <p14:tracePt t="11086" x="2259013" y="2517775"/>
          <p14:tracePt t="11102" x="2232025" y="2517775"/>
          <p14:tracePt t="11119" x="2179638" y="2517775"/>
          <p14:tracePt t="11135" x="2152650" y="2517775"/>
          <p14:tracePt t="11152" x="2143125" y="2517775"/>
          <p14:tracePt t="11169" x="2133600" y="2517775"/>
          <p14:tracePt t="11186" x="2125663" y="2517775"/>
          <p14:tracePt t="11224" x="2143125" y="2517775"/>
          <p14:tracePt t="11236" x="2170113" y="2517775"/>
          <p14:tracePt t="11252" x="2205038" y="2527300"/>
          <p14:tracePt t="11269" x="2268538" y="2544763"/>
          <p14:tracePt t="11286" x="2276475" y="2544763"/>
          <p14:tracePt t="11302" x="2303463" y="2544763"/>
          <p14:tracePt t="11319" x="2322513" y="2544763"/>
          <p14:tracePt t="11357" x="2330450" y="2544763"/>
          <p14:tracePt t="11369" x="2330450" y="2554288"/>
          <p14:tracePt t="11468" x="2322513" y="2554288"/>
          <p14:tracePt t="11486" x="2312988" y="2554288"/>
          <p14:tracePt t="11502" x="2303463" y="2554288"/>
          <p14:tracePt t="11519" x="2286000" y="2554288"/>
          <p14:tracePt t="11551" x="2276475" y="2554288"/>
          <p14:tracePt t="11582" x="2268538" y="2554288"/>
          <p14:tracePt t="11889" x="2276475" y="2554288"/>
          <p14:tracePt t="11902" x="2295525" y="2554288"/>
          <p14:tracePt t="11919" x="2384425" y="2554288"/>
          <p14:tracePt t="11936" x="2465388" y="2554288"/>
          <p14:tracePt t="11952" x="2697163" y="2554288"/>
          <p14:tracePt t="11969" x="2965450" y="2554288"/>
          <p14:tracePt t="11988" x="3116263" y="2554288"/>
          <p14:tracePt t="12002" x="3241675" y="2554288"/>
          <p14:tracePt t="12019" x="3465513" y="2554288"/>
          <p14:tracePt t="12036" x="3687763" y="2536825"/>
          <p14:tracePt t="12052" x="3803650" y="2509838"/>
          <p14:tracePt t="12069" x="3929063" y="2482850"/>
          <p14:tracePt t="12276" x="3946525" y="2482850"/>
          <p14:tracePt t="12287" x="3973513" y="2482850"/>
          <p14:tracePt t="12302" x="4000500" y="2482850"/>
          <p14:tracePt t="12319" x="4108450" y="2465388"/>
          <p14:tracePt t="12336" x="4170363" y="2411413"/>
          <p14:tracePt t="12352" x="4322763" y="2295525"/>
          <p14:tracePt t="12369" x="4438650" y="2197100"/>
          <p14:tracePt t="12386" x="4465638" y="2160588"/>
          <p14:tracePt t="12402" x="4483100" y="2143125"/>
          <p14:tracePt t="12419" x="4491038" y="2125663"/>
          <p14:tracePt t="12439" x="4491038" y="2116138"/>
          <p14:tracePt t="12452" x="4491038" y="2108200"/>
          <p14:tracePt t="12469" x="4491038" y="2098675"/>
          <p14:tracePt t="12521" x="4491038" y="2089150"/>
          <p14:tracePt t="12552" x="4483100" y="2089150"/>
          <p14:tracePt t="12569" x="4483100" y="2081213"/>
          <p14:tracePt t="12586" x="4465638" y="2071688"/>
          <p14:tracePt t="12602" x="4465638" y="2062163"/>
          <p14:tracePt t="12619" x="4456113" y="2054225"/>
          <p14:tracePt t="13735" x="4446588" y="2044700"/>
          <p14:tracePt t="13752" x="4446588" y="2036763"/>
          <p14:tracePt t="13769" x="4429125" y="2000250"/>
          <p14:tracePt t="13786" x="4419600" y="1946275"/>
          <p14:tracePt t="13803" x="4411663" y="1938338"/>
          <p14:tracePt t="13819" x="4402138" y="1911350"/>
          <p14:tracePt t="13836" x="4394200" y="1901825"/>
          <p14:tracePt t="13853" x="4384675" y="1893888"/>
          <p14:tracePt t="13869" x="4384675" y="1884363"/>
          <p14:tracePt t="13888" x="4384675" y="1874838"/>
          <p14:tracePt t="14368" x="4375150" y="1874838"/>
          <p14:tracePt t="14440" x="4367213" y="1874838"/>
          <p14:tracePt t="14461" x="4357688" y="1874838"/>
          <p14:tracePt t="14492" x="4348163" y="1874838"/>
          <p14:tracePt t="14510" x="4340225" y="1874838"/>
          <p14:tracePt t="14524" x="4330700" y="1874838"/>
          <p14:tracePt t="14542" x="4313238" y="1857375"/>
          <p14:tracePt t="14562" x="4295775" y="1847850"/>
          <p14:tracePt t="14571" x="4295775" y="1839913"/>
          <p14:tracePt t="14592" x="4286250" y="1839913"/>
          <p14:tracePt t="14614" x="4286250" y="1830388"/>
          <p14:tracePt t="14624" x="4276725" y="1830388"/>
          <p14:tracePt t="14636" x="4268788" y="1830388"/>
          <p14:tracePt t="22176" x="4259263" y="1830388"/>
          <p14:tracePt t="22187" x="4214813" y="1830388"/>
          <p14:tracePt t="22203" x="4187825" y="1830388"/>
          <p14:tracePt t="22220" x="4125913" y="1830388"/>
          <p14:tracePt t="22237" x="4098925" y="1830388"/>
          <p14:tracePt t="22253" x="4054475" y="1830388"/>
          <p14:tracePt t="22270" x="4017963" y="1830388"/>
          <p14:tracePt t="22287" x="4010025" y="1830388"/>
          <p14:tracePt t="22303" x="4000500" y="1830388"/>
          <p14:tracePt t="22361" x="4000500" y="1839913"/>
          <p14:tracePt t="22371" x="4010025" y="1839913"/>
          <p14:tracePt t="22387" x="4017963" y="1839913"/>
          <p14:tracePt t="22403" x="4027488" y="1847850"/>
          <p14:tracePt t="22420" x="4044950" y="1857375"/>
          <p14:tracePt t="22437" x="4108450" y="1884363"/>
          <p14:tracePt t="22453" x="4152900" y="1893888"/>
          <p14:tracePt t="22470" x="4179888" y="1901825"/>
          <p14:tracePt t="22487" x="4197350" y="1911350"/>
          <p14:tracePt t="22503" x="4214813" y="1911350"/>
          <p14:tracePt t="22822" x="4224338" y="1911350"/>
          <p14:tracePt t="22841" x="4232275" y="1911350"/>
          <p14:tracePt t="22853" x="4259263" y="1901825"/>
          <p14:tracePt t="22870" x="4268788" y="1893888"/>
          <p14:tracePt t="22887" x="4313238" y="1866900"/>
          <p14:tracePt t="22903" x="4340225" y="1857375"/>
          <p14:tracePt t="22920" x="4348163" y="1857375"/>
          <p14:tracePt t="23701" x="4348163" y="1874838"/>
          <p14:tracePt t="23710" x="4330700" y="1901825"/>
          <p14:tracePt t="23720" x="4313238" y="1928813"/>
          <p14:tracePt t="23737" x="4295775" y="1955800"/>
          <p14:tracePt t="23754" x="4241800" y="2036763"/>
          <p14:tracePt t="23770" x="4232275" y="2081213"/>
          <p14:tracePt t="23787" x="4179888" y="2187575"/>
          <p14:tracePt t="23804" x="4143375" y="2286000"/>
          <p14:tracePt t="23820" x="4143375" y="2322513"/>
          <p14:tracePt t="23837" x="4125913" y="2401888"/>
          <p14:tracePt t="23854" x="4116388" y="2482850"/>
          <p14:tracePt t="23870" x="4116388" y="2527300"/>
          <p14:tracePt t="23887" x="4116388" y="2544763"/>
          <p14:tracePt t="23904" x="4116388" y="2554288"/>
          <p14:tracePt t="23920" x="4116388" y="2562225"/>
          <p14:tracePt t="24208" x="4116388" y="2571750"/>
          <p14:tracePt t="24220" x="4116388" y="2581275"/>
          <p14:tracePt t="24237" x="4125913" y="2589213"/>
          <p14:tracePt t="24239" x="4133850" y="2616200"/>
          <p14:tracePt t="24253" x="4152900" y="2643188"/>
          <p14:tracePt t="24270" x="4187825" y="2732088"/>
          <p14:tracePt t="24287" x="4214813" y="2786063"/>
          <p14:tracePt t="24304" x="4241800" y="2874963"/>
          <p14:tracePt t="24320" x="4276725" y="2973388"/>
          <p14:tracePt t="24337" x="4295775" y="2990850"/>
          <p14:tracePt t="24354" x="4295775" y="3017838"/>
          <p14:tracePt t="24370" x="4313238" y="3017838"/>
          <p14:tracePt t="24615" x="4322763" y="3017838"/>
          <p14:tracePt t="24628" x="4330700" y="3017838"/>
          <p14:tracePt t="24637" x="4340225" y="3027363"/>
          <p14:tracePt t="24654" x="4348163" y="3036888"/>
          <p14:tracePt t="24670" x="4367213" y="3044825"/>
          <p14:tracePt t="24742" x="4357688" y="3044825"/>
          <p14:tracePt t="24760" x="4340225" y="3044825"/>
          <p14:tracePt t="24770" x="4340225" y="3036888"/>
          <p14:tracePt t="24787" x="4330700" y="3036888"/>
          <p14:tracePt t="24804" x="4313238" y="3017838"/>
          <p14:tracePt t="24820" x="4295775" y="3000375"/>
          <p14:tracePt t="24841" x="4276725" y="2990850"/>
          <p14:tracePt t="24854" x="4276725" y="2982913"/>
          <p14:tracePt t="24870" x="4259263" y="2965450"/>
          <p14:tracePt t="24887" x="4259263" y="2955925"/>
          <p14:tracePt t="24904" x="4251325" y="2938463"/>
          <p14:tracePt t="24920" x="4251325" y="2919413"/>
          <p14:tracePt t="24937" x="4251325" y="2911475"/>
          <p14:tracePt t="24954" x="4251325" y="2901950"/>
          <p14:tracePt t="24992" x="4251325" y="2894013"/>
          <p14:tracePt t="25024" x="4251325" y="2884488"/>
          <p14:tracePt t="25037" x="4259263" y="2884488"/>
          <p14:tracePt t="25054" x="4268788" y="2884488"/>
          <p14:tracePt t="25145" x="4276725" y="2884488"/>
          <p14:tracePt t="25176" x="4286250" y="2884488"/>
          <p14:tracePt t="25207" x="4295775" y="2884488"/>
          <p14:tracePt t="25228" x="4313238" y="2894013"/>
          <p14:tracePt t="25237" x="4322763" y="2901950"/>
          <p14:tracePt t="25254" x="4348163" y="2901950"/>
          <p14:tracePt t="25270" x="4375150" y="2911475"/>
          <p14:tracePt t="25287" x="4394200" y="2911475"/>
          <p14:tracePt t="25304" x="4419600" y="2911475"/>
          <p14:tracePt t="25321" x="4456113" y="2911475"/>
          <p14:tracePt t="25340" x="4465638" y="2911475"/>
          <p14:tracePt t="25354" x="4483100" y="2911475"/>
          <p14:tracePt t="25658" x="4491038" y="2901950"/>
          <p14:tracePt t="25670" x="4500563" y="2901950"/>
          <p14:tracePt t="25687" x="4527550" y="2884488"/>
          <p14:tracePt t="25704" x="4545013" y="2867025"/>
          <p14:tracePt t="25721" x="4589463" y="2857500"/>
          <p14:tracePt t="25737" x="4598988" y="2857500"/>
          <p14:tracePt t="25754" x="4633913" y="2847975"/>
          <p14:tracePt t="25770" x="4670425" y="2847975"/>
          <p14:tracePt t="25787" x="4687888" y="2847975"/>
          <p14:tracePt t="25804" x="4705350" y="2847975"/>
          <p14:tracePt t="25820" x="4714875" y="2847975"/>
          <p14:tracePt t="26431" x="4724400" y="2847975"/>
          <p14:tracePt t="26442" x="4732338" y="2847975"/>
          <p14:tracePt t="26454" x="4768850" y="2847975"/>
          <p14:tracePt t="26470" x="4786313" y="2867025"/>
          <p14:tracePt t="26487" x="4867275" y="2901950"/>
          <p14:tracePt t="26504" x="4965700" y="2928938"/>
          <p14:tracePt t="26521" x="5010150" y="2928938"/>
          <p14:tracePt t="26537" x="5062538" y="2946400"/>
          <p14:tracePt t="26554" x="5133975" y="2955925"/>
          <p14:tracePt t="26571" x="5153025" y="2965450"/>
          <p14:tracePt t="26587" x="5170488" y="2965450"/>
          <p14:tracePt t="26638" x="5170488" y="2955925"/>
          <p14:tracePt t="26658" x="5170488" y="2938463"/>
          <p14:tracePt t="28821" x="5160963" y="2938463"/>
          <p14:tracePt t="28837" x="5153025" y="2973388"/>
          <p14:tracePt t="28854" x="5126038" y="3054350"/>
          <p14:tracePt t="28871" x="5089525" y="3116263"/>
          <p14:tracePt t="28887" x="5081588" y="3143250"/>
          <p14:tracePt t="28904" x="5037138" y="3214688"/>
          <p14:tracePt t="28921" x="5010150" y="3251200"/>
          <p14:tracePt t="28937" x="4973638" y="3313113"/>
          <p14:tracePt t="28954" x="4946650" y="3348038"/>
          <p14:tracePt t="28971" x="4894263" y="3394075"/>
          <p14:tracePt t="28988" x="4848225" y="3429000"/>
          <p14:tracePt t="29004" x="4813300" y="3446463"/>
          <p14:tracePt t="29021" x="4759325" y="3455988"/>
          <p14:tracePt t="29038" x="4714875" y="3473450"/>
          <p14:tracePt t="29054" x="4697413" y="3473450"/>
          <p14:tracePt t="29071" x="4679950" y="3473450"/>
          <p14:tracePt t="29087" x="4670425" y="3473450"/>
          <p14:tracePt t="29147" x="4660900" y="3473450"/>
          <p14:tracePt t="29177" x="4660900" y="3465513"/>
          <p14:tracePt t="29189" x="4643438" y="3465513"/>
          <p14:tracePt t="29204" x="4633913" y="3455988"/>
          <p14:tracePt t="29221" x="4589463" y="3446463"/>
          <p14:tracePt t="29237" x="4562475" y="3438525"/>
          <p14:tracePt t="29254" x="4510088" y="3429000"/>
          <p14:tracePt t="29270" x="4465638" y="3429000"/>
          <p14:tracePt t="29288" x="4438650" y="3419475"/>
          <p14:tracePt t="29304" x="4411663" y="3419475"/>
          <p14:tracePt t="29321" x="4375150" y="3419475"/>
          <p14:tracePt t="29337" x="4357688" y="3411538"/>
          <p14:tracePt t="29547" x="4348163" y="3411538"/>
          <p14:tracePt t="29559" x="4340225" y="3411538"/>
          <p14:tracePt t="29571" x="4313238" y="3411538"/>
          <p14:tracePt t="29588" x="4251325" y="3411538"/>
          <p14:tracePt t="29604" x="4224338" y="3402013"/>
          <p14:tracePt t="29621" x="4133850" y="3384550"/>
          <p14:tracePt t="29638" x="4089400" y="3384550"/>
          <p14:tracePt t="29654" x="4027488" y="3384550"/>
          <p14:tracePt t="29671" x="3983038" y="3384550"/>
          <p14:tracePt t="29688" x="3973513" y="3384550"/>
          <p14:tracePt t="29704" x="3956050" y="3384550"/>
          <p14:tracePt t="29812" x="3965575" y="3384550"/>
          <p14:tracePt t="29842" x="3973513" y="3384550"/>
          <p14:tracePt t="29854" x="3973513" y="3394075"/>
          <p14:tracePt t="29871" x="3983038" y="3394075"/>
          <p14:tracePt t="29888" x="4000500" y="3402013"/>
          <p14:tracePt t="29904" x="4027488" y="3419475"/>
          <p14:tracePt t="29921" x="4054475" y="3419475"/>
          <p14:tracePt t="29937" x="4116388" y="3438525"/>
          <p14:tracePt t="29954" x="4179888" y="3455988"/>
          <p14:tracePt t="29971" x="4205288" y="3455988"/>
          <p14:tracePt t="29988" x="4259263" y="3455988"/>
          <p14:tracePt t="30004" x="4313238" y="3455988"/>
          <p14:tracePt t="30021" x="4340225" y="3455988"/>
          <p14:tracePt t="30037" x="4367213" y="3455988"/>
          <p14:tracePt t="30055" x="4375150" y="3455988"/>
          <p14:tracePt t="30086" x="4384675" y="3455988"/>
          <p14:tracePt t="30107" x="4394200" y="3455988"/>
          <p14:tracePt t="30423" x="4384675" y="3455988"/>
          <p14:tracePt t="30438" x="4367213" y="3455988"/>
          <p14:tracePt t="30454" x="4303713" y="3446463"/>
          <p14:tracePt t="30471" x="4276725" y="3438525"/>
          <p14:tracePt t="30488" x="4214813" y="3429000"/>
          <p14:tracePt t="30504" x="4179888" y="3411538"/>
          <p14:tracePt t="30521" x="4160838" y="3411538"/>
          <p14:tracePt t="30538" x="4133850" y="3402013"/>
          <p14:tracePt t="30759" x="4143375" y="3402013"/>
          <p14:tracePt t="30771" x="4152900" y="3402013"/>
          <p14:tracePt t="30788" x="4160838" y="3402013"/>
          <p14:tracePt t="30804" x="4197350" y="3411538"/>
          <p14:tracePt t="30821" x="4251325" y="3411538"/>
          <p14:tracePt t="30838" x="4276725" y="3419475"/>
          <p14:tracePt t="30854" x="4357688" y="3419475"/>
          <p14:tracePt t="30871" x="4402138" y="3419475"/>
          <p14:tracePt t="30888" x="4456113" y="3429000"/>
          <p14:tracePt t="30905" x="4473575" y="3438525"/>
          <p14:tracePt t="30975" x="4483100" y="3438525"/>
          <p14:tracePt t="31312" x="4473575" y="3438525"/>
          <p14:tracePt t="31341" x="4465638" y="3438525"/>
          <p14:tracePt t="31371" x="4456113" y="3438525"/>
          <p14:tracePt t="31394" x="4438650" y="3438525"/>
          <p14:tracePt t="31404" x="4419600" y="3438525"/>
          <p14:tracePt t="31421" x="4394200" y="3438525"/>
          <p14:tracePt t="31438" x="4322763" y="3438525"/>
          <p14:tracePt t="31454" x="4286250" y="3438525"/>
          <p14:tracePt t="31455" x="4232275" y="3438525"/>
          <p14:tracePt t="31471" x="4197350" y="3438525"/>
          <p14:tracePt t="31488" x="4160838" y="3438525"/>
          <p14:tracePt t="31504" x="4143375" y="3438525"/>
          <p14:tracePt t="31505" x="4133850" y="3438525"/>
          <p14:tracePt t="31521" x="4125913" y="3438525"/>
          <p14:tracePt t="31538" x="4116388" y="3438525"/>
          <p14:tracePt t="31554" x="4098925" y="3438525"/>
          <p14:tracePt t="31782" x="4089400" y="3438525"/>
          <p14:tracePt t="31791" x="4081463" y="3438525"/>
          <p14:tracePt t="31804" x="4062413" y="3438525"/>
          <p14:tracePt t="31821" x="4027488" y="3402013"/>
          <p14:tracePt t="31838" x="3965575" y="3330575"/>
          <p14:tracePt t="31854" x="3894138" y="3241675"/>
          <p14:tracePt t="31871" x="3884613" y="3205163"/>
          <p14:tracePt t="31888" x="3840163" y="3133725"/>
          <p14:tracePt t="31904" x="3813175" y="3062288"/>
          <p14:tracePt t="31921" x="3803650" y="3027363"/>
          <p14:tracePt t="31938" x="3803650" y="2911475"/>
          <p14:tracePt t="31955" x="3803650" y="2840038"/>
          <p14:tracePt t="31971" x="3803650" y="2822575"/>
          <p14:tracePt t="31988" x="3803650" y="2795588"/>
          <p14:tracePt t="32005" x="3803650" y="2786063"/>
          <p14:tracePt t="32027" x="3803650" y="2768600"/>
          <p14:tracePt t="32047" x="3803650" y="2759075"/>
          <p14:tracePt t="32057" x="3803650" y="2751138"/>
          <p14:tracePt t="32071" x="3803650" y="2741613"/>
          <p14:tracePt t="32088" x="3803650" y="2732088"/>
          <p14:tracePt t="32108" x="3803650" y="2724150"/>
          <p14:tracePt t="32121" x="3803650" y="2714625"/>
          <p14:tracePt t="32138" x="3803650" y="2705100"/>
          <p14:tracePt t="32154" x="3803650" y="2687638"/>
          <p14:tracePt t="32172" x="3803650" y="2652713"/>
          <p14:tracePt t="32188" x="3803650" y="2643188"/>
          <p14:tracePt t="32204" x="3803650" y="2625725"/>
          <p14:tracePt t="32221" x="3803650" y="2616200"/>
          <p14:tracePt t="32260" x="3803650" y="2608263"/>
          <p14:tracePt t="32321" x="3803650" y="2598738"/>
          <p14:tracePt t="32362" x="3803650" y="2616200"/>
          <p14:tracePt t="32374" x="3786188" y="2670175"/>
          <p14:tracePt t="32388" x="3759200" y="2759075"/>
          <p14:tracePt t="32405" x="3724275" y="2955925"/>
          <p14:tracePt t="32421" x="3714750" y="3036888"/>
          <p14:tracePt t="32438" x="3705225" y="3170238"/>
          <p14:tracePt t="32455" x="3705225" y="3276600"/>
          <p14:tracePt t="32471" x="3705225" y="3322638"/>
          <p14:tracePt t="32488" x="3705225" y="3384550"/>
          <p14:tracePt t="32505" x="3705225" y="3419475"/>
          <p14:tracePt t="32521" x="3705225" y="3455988"/>
          <p14:tracePt t="32538" x="3705225" y="3490913"/>
          <p14:tracePt t="32554" x="3705225" y="3509963"/>
          <p14:tracePt t="32571" x="3705225" y="3536950"/>
          <p14:tracePt t="32588" x="3705225" y="3544888"/>
          <p14:tracePt t="32604" x="3705225" y="3554413"/>
          <p14:tracePt t="32621" x="3705225" y="3562350"/>
          <p14:tracePt t="32773" x="3732213" y="3571875"/>
          <p14:tracePt t="32788" x="3759200" y="3598863"/>
          <p14:tracePt t="32804" x="3894138" y="3625850"/>
          <p14:tracePt t="32822" x="3938588" y="3633788"/>
          <p14:tracePt t="32838" x="4081463" y="3633788"/>
          <p14:tracePt t="32855" x="4187825" y="3633788"/>
          <p14:tracePt t="32871" x="4232275" y="3633788"/>
          <p14:tracePt t="32888" x="4286250" y="3633788"/>
          <p14:tracePt t="32904" x="4313238" y="3625850"/>
          <p14:tracePt t="32921" x="4322763" y="3625850"/>
          <p14:tracePt t="32938" x="4330700" y="3625850"/>
          <p14:tracePt t="32964" x="4340225" y="3625850"/>
          <p14:tracePt t="32975" x="4340225" y="3616325"/>
          <p14:tracePt t="32988" x="4357688" y="3616325"/>
          <p14:tracePt t="33026" x="4357688" y="3608388"/>
          <p14:tracePt t="33038" x="4367213" y="3608388"/>
          <p14:tracePt t="33097" x="4367213" y="3598863"/>
          <p14:tracePt t="33107" x="4367213" y="3589338"/>
          <p14:tracePt t="33121" x="4367213" y="3571875"/>
          <p14:tracePt t="33138" x="4367213" y="3517900"/>
          <p14:tracePt t="33155" x="4367213" y="3500438"/>
          <p14:tracePt t="33172" x="4367213" y="3455988"/>
          <p14:tracePt t="33188" x="4367213" y="3438525"/>
          <p14:tracePt t="33205" x="4367213" y="3429000"/>
          <p14:tracePt t="33221" x="4367213" y="3419475"/>
          <p14:tracePt t="33249" x="4367213" y="3411538"/>
          <p14:tracePt t="34057" x="4340225" y="3411538"/>
          <p14:tracePt t="34071" x="4303713" y="3375025"/>
          <p14:tracePt t="34088" x="4268788" y="3303588"/>
          <p14:tracePt t="34105" x="4241800" y="3232150"/>
          <p14:tracePt t="34121" x="4224338" y="3089275"/>
          <p14:tracePt t="34138" x="4214813" y="3027363"/>
          <p14:tracePt t="34155" x="4205288" y="2884488"/>
          <p14:tracePt t="34171" x="4205288" y="2768600"/>
          <p14:tracePt t="34189" x="4205288" y="2724150"/>
          <p14:tracePt t="34205" x="4205288" y="2633663"/>
          <p14:tracePt t="34221" x="4197350" y="2554288"/>
          <p14:tracePt t="34238" x="4197350" y="2527300"/>
          <p14:tracePt t="34255" x="4197350" y="2465388"/>
          <p14:tracePt t="34271" x="4205288" y="2428875"/>
          <p14:tracePt t="34288" x="4205288" y="2419350"/>
          <p14:tracePt t="34305" x="4205288" y="2411413"/>
          <p14:tracePt t="34344" x="4205288" y="2401888"/>
          <p14:tracePt t="34362" x="4205288" y="2384425"/>
          <p14:tracePt t="34374" x="4205288" y="2374900"/>
          <p14:tracePt t="34388" x="4205288" y="2357438"/>
          <p14:tracePt t="34405" x="4205288" y="2330450"/>
          <p14:tracePt t="34421" x="4205288" y="2322513"/>
          <p14:tracePt t="34423" x="4205288" y="2303463"/>
          <p14:tracePt t="34438" x="4205288" y="2295525"/>
          <p14:tracePt t="34455" x="4205288" y="2276475"/>
          <p14:tracePt t="34471" x="4214813" y="2251075"/>
          <p14:tracePt t="34488" x="4232275" y="2214563"/>
          <p14:tracePt t="34505" x="4241800" y="2187575"/>
          <p14:tracePt t="34521" x="4268788" y="2152650"/>
          <p14:tracePt t="35158" x="4251325" y="2152650"/>
          <p14:tracePt t="35171" x="4224338" y="2152650"/>
          <p14:tracePt t="35188" x="4205288" y="2170113"/>
          <p14:tracePt t="35205" x="4133850" y="2179638"/>
          <p14:tracePt t="35221" x="4010025" y="2205038"/>
          <p14:tracePt t="35238" x="3938588" y="2224088"/>
          <p14:tracePt t="35255" x="3751263" y="2276475"/>
          <p14:tracePt t="35271" x="3544888" y="2347913"/>
          <p14:tracePt t="35288" x="3455988" y="2374900"/>
          <p14:tracePt t="35305" x="3295650" y="2438400"/>
          <p14:tracePt t="35321" x="3232150" y="2446338"/>
          <p14:tracePt t="35338" x="3133725" y="2455863"/>
          <p14:tracePt t="35355" x="3081338" y="2482850"/>
          <p14:tracePt t="35371" x="3044825" y="2490788"/>
          <p14:tracePt t="35388" x="3027363" y="2500313"/>
          <p14:tracePt t="35405" x="3017838" y="2500313"/>
          <p14:tracePt t="35620" x="3000375" y="2500313"/>
          <p14:tracePt t="35638" x="2965450" y="2490788"/>
          <p14:tracePt t="35655" x="2938463" y="2490788"/>
          <p14:tracePt t="35672" x="2847975" y="2482850"/>
          <p14:tracePt t="35688" x="2822575" y="2473325"/>
          <p14:tracePt t="35705" x="2751138" y="2473325"/>
          <p14:tracePt t="35722" x="2697163" y="2465388"/>
          <p14:tracePt t="35738" x="2670175" y="2465388"/>
          <p14:tracePt t="35755" x="2643188" y="2465388"/>
          <p14:tracePt t="35773" x="2633663" y="2465388"/>
          <p14:tracePt t="35964" x="2643188" y="2465388"/>
          <p14:tracePt t="35985" x="2652713" y="2465388"/>
          <p14:tracePt t="35996" x="2660650" y="2455863"/>
          <p14:tracePt t="36008" x="2679700" y="2455863"/>
          <p14:tracePt t="36022" x="2724150" y="2446338"/>
          <p14:tracePt t="36038" x="2919413" y="2393950"/>
          <p14:tracePt t="36055" x="3054350" y="2339975"/>
          <p14:tracePt t="36072" x="3348038" y="2259013"/>
          <p14:tracePt t="36089" x="3705225" y="2143125"/>
          <p14:tracePt t="36105" x="3830638" y="2116138"/>
          <p14:tracePt t="36121" x="4027488" y="2071688"/>
          <p14:tracePt t="36139" x="4133850" y="2044700"/>
          <p14:tracePt t="36155" x="4152900" y="2044700"/>
          <p14:tracePt t="36171" x="4179888" y="2036763"/>
          <p14:tracePt t="36188" x="4205288" y="2027238"/>
          <p14:tracePt t="36205" x="4232275" y="2017713"/>
          <p14:tracePt t="36222" x="4259263" y="2000250"/>
          <p14:tracePt t="36238" x="4268788" y="2000250"/>
          <p14:tracePt t="36255" x="4268788" y="1990725"/>
          <p14:tracePt t="36272" x="4276725" y="1990725"/>
          <p14:tracePt t="36303" x="4286250" y="1990725"/>
          <p14:tracePt t="36475" x="4276725" y="1990725"/>
          <p14:tracePt t="36488" x="4241800" y="2000250"/>
          <p14:tracePt t="36505" x="4187825" y="2036763"/>
          <p14:tracePt t="36522" x="4037013" y="2089150"/>
          <p14:tracePt t="36538" x="3938588" y="2116138"/>
          <p14:tracePt t="36555" x="3724275" y="2179638"/>
          <p14:tracePt t="36572" x="3509963" y="2241550"/>
          <p14:tracePt t="36588" x="3303588" y="2276475"/>
          <p14:tracePt t="36605" x="3205163" y="2303463"/>
          <p14:tracePt t="36622" x="3044825" y="2330450"/>
          <p14:tracePt t="36638" x="2928938" y="2357438"/>
          <p14:tracePt t="36655" x="2874963" y="2366963"/>
          <p14:tracePt t="36672" x="2822575" y="2374900"/>
          <p14:tracePt t="36688" x="2795588" y="2384425"/>
          <p14:tracePt t="36705" x="2776538" y="2393950"/>
          <p14:tracePt t="36722" x="2768600" y="2393950"/>
          <p14:tracePt t="36738" x="2759075" y="2393950"/>
          <p14:tracePt t="36783" x="2751138" y="2393950"/>
          <p14:tracePt t="37489" x="2759075" y="2401888"/>
          <p14:tracePt t="37505" x="2768600" y="2401888"/>
          <p14:tracePt t="37522" x="2813050" y="2446338"/>
          <p14:tracePt t="37538" x="2874963" y="2509838"/>
          <p14:tracePt t="37555" x="2946400" y="2554288"/>
          <p14:tracePt t="37572" x="3152775" y="2687638"/>
          <p14:tracePt t="37589" x="3276600" y="2768600"/>
          <p14:tracePt t="37589" x="3394075" y="2822575"/>
          <p14:tracePt t="37605" x="3482975" y="2867025"/>
          <p14:tracePt t="37622" x="3652838" y="2973388"/>
          <p14:tracePt t="37638" x="3759200" y="3036888"/>
          <p14:tracePt t="37655" x="3803650" y="3062288"/>
          <p14:tracePt t="37672" x="3830638" y="3062288"/>
          <p14:tracePt t="37854" x="3830638" y="3081338"/>
          <p14:tracePt t="37872" x="3875088" y="3098800"/>
          <p14:tracePt t="37888" x="4054475" y="3160713"/>
          <p14:tracePt t="37905" x="4276725" y="3241675"/>
          <p14:tracePt t="37922" x="4394200" y="3268663"/>
          <p14:tracePt t="37938" x="4554538" y="3322638"/>
          <p14:tracePt t="37955" x="4652963" y="3357563"/>
          <p14:tracePt t="37972" x="4679950" y="3357563"/>
          <p14:tracePt t="37988" x="4687888" y="3357563"/>
          <p14:tracePt t="38191" x="4687888" y="3375025"/>
          <p14:tracePt t="38205" x="4687888" y="3394075"/>
          <p14:tracePt t="38222" x="4705350" y="3455988"/>
          <p14:tracePt t="38239" x="4714875" y="3490913"/>
          <p14:tracePt t="38255" x="4751388" y="3554413"/>
          <p14:tracePt t="38271" x="4751388" y="3562350"/>
          <p14:tracePt t="38288" x="4759325" y="3571875"/>
          <p14:tracePt t="38305" x="4759325" y="3581400"/>
          <p14:tracePt t="38334" x="4776788" y="3581400"/>
          <p14:tracePt t="38359" x="4776788" y="3589338"/>
          <p14:tracePt t="38372" x="4786313" y="3589338"/>
          <p14:tracePt t="38619" x="4776788" y="3581400"/>
          <p14:tracePt t="38823" x="4768850" y="3581400"/>
          <p14:tracePt t="38864" x="4759325" y="3581400"/>
          <p14:tracePt t="38874" x="4759325" y="3571875"/>
          <p14:tracePt t="38895" x="4741863" y="3571875"/>
          <p14:tracePt t="38905" x="4724400" y="3571875"/>
          <p14:tracePt t="38922" x="4687888" y="3571875"/>
          <p14:tracePt t="38938" x="4616450" y="3562350"/>
          <p14:tracePt t="38955" x="4589463" y="3562350"/>
          <p14:tracePt t="38972" x="4527550" y="3562350"/>
          <p14:tracePt t="38989" x="4483100" y="3562350"/>
          <p14:tracePt t="39005" x="4456113" y="3562350"/>
          <p14:tracePt t="39022" x="4411663" y="3562350"/>
          <p14:tracePt t="39039" x="4384675" y="3562350"/>
          <p14:tracePt t="39055" x="4375150" y="3562350"/>
          <p14:tracePt t="39072" x="4357688" y="3562350"/>
          <p14:tracePt t="39089" x="4348163" y="3562350"/>
          <p14:tracePt t="39105" x="4348163" y="3554413"/>
          <p14:tracePt t="39129" x="4348163" y="3544888"/>
          <p14:tracePt t="39142" x="4357688" y="3536950"/>
          <p14:tracePt t="39155" x="4367213" y="3536950"/>
          <p14:tracePt t="39172" x="4394200" y="3527425"/>
          <p14:tracePt t="39189" x="4419600" y="3527425"/>
          <p14:tracePt t="39205" x="4465638" y="3527425"/>
          <p14:tracePt t="39222" x="4527550" y="3536950"/>
          <p14:tracePt t="39238" x="4554538" y="3544888"/>
          <p14:tracePt t="39255" x="4608513" y="3544888"/>
          <p14:tracePt t="39272" x="4652963" y="3544888"/>
          <p14:tracePt t="39289" x="4697413" y="3544888"/>
          <p14:tracePt t="39305" x="4741863" y="3544888"/>
          <p14:tracePt t="39322" x="4759325" y="3544888"/>
          <p14:tracePt t="39338" x="4803775" y="3544888"/>
          <p14:tracePt t="39355" x="4822825" y="3544888"/>
          <p14:tracePt t="39372" x="4840288" y="3536950"/>
          <p14:tracePt t="39389" x="4857750" y="3536950"/>
          <p14:tracePt t="39425" x="4867275" y="3536950"/>
          <p14:tracePt t="39442" x="4875213" y="3536950"/>
          <p14:tracePt t="39937" x="4867275" y="3536950"/>
          <p14:tracePt t="39955" x="4867275" y="3527425"/>
          <p14:tracePt t="39972" x="4857750" y="3527425"/>
          <p14:tracePt t="39989" x="4840288" y="3517900"/>
          <p14:tracePt t="40005" x="4822825" y="3517900"/>
          <p14:tracePt t="40022" x="4813300" y="3517900"/>
          <p14:tracePt t="40048" x="4803775" y="3517900"/>
          <p14:tracePt t="40059" x="4795838" y="3517900"/>
          <p14:tracePt t="40100" x="4786313" y="3517900"/>
          <p14:tracePt t="40558" x="4786313" y="3509963"/>
          <p14:tracePt t="41306" x="4776788" y="3509963"/>
          <p14:tracePt t="41326" x="4768850" y="3509963"/>
          <p14:tracePt t="41339" x="4751388" y="3509963"/>
          <p14:tracePt t="41355" x="4724400" y="3517900"/>
          <p14:tracePt t="41372" x="4705350" y="3517900"/>
          <p14:tracePt t="41389" x="4670425" y="3527425"/>
          <p14:tracePt t="41405" x="4660900" y="3527425"/>
          <p14:tracePt t="41422" x="4598988" y="3536950"/>
          <p14:tracePt t="41439" x="4562475" y="3544888"/>
          <p14:tracePt t="41456" x="4545013" y="3554413"/>
          <p14:tracePt t="41472" x="4510088" y="3554413"/>
          <p14:tracePt t="41489" x="4473575" y="3562350"/>
          <p14:tracePt t="41505" x="4465638" y="3562350"/>
          <p14:tracePt t="41522" x="4419600" y="3581400"/>
          <p14:tracePt t="41539" x="4375150" y="3581400"/>
          <p14:tracePt t="41555" x="4367213" y="3581400"/>
          <p14:tracePt t="41572" x="4340225" y="3581400"/>
          <p14:tracePt t="41589" x="4330700" y="3581400"/>
          <p14:tracePt t="41605" x="4313238" y="3581400"/>
          <p14:tracePt t="41622" x="4303713" y="3581400"/>
          <p14:tracePt t="41639" x="4295775" y="3581400"/>
          <p14:tracePt t="41875" x="4276725" y="3581400"/>
          <p14:tracePt t="41889" x="4251325" y="3581400"/>
          <p14:tracePt t="41905" x="4214813" y="3581400"/>
          <p14:tracePt t="41922" x="4143375" y="3581400"/>
          <p14:tracePt t="41939" x="4071938" y="3581400"/>
          <p14:tracePt t="41955" x="4017963" y="3581400"/>
          <p14:tracePt t="41972" x="3938588" y="3571875"/>
          <p14:tracePt t="41989" x="3884613" y="3562350"/>
          <p14:tracePt t="42006" x="3867150" y="3562350"/>
          <p14:tracePt t="42022" x="3848100" y="3554413"/>
          <p14:tracePt t="42215" x="3867150" y="3554413"/>
          <p14:tracePt t="42223" x="3875088" y="3554413"/>
          <p14:tracePt t="42239" x="3894138" y="3554413"/>
          <p14:tracePt t="42255" x="3946525" y="3562350"/>
          <p14:tracePt t="42272" x="3965575" y="3562350"/>
          <p14:tracePt t="42289" x="4017963" y="3571875"/>
          <p14:tracePt t="42305" x="4044950" y="3571875"/>
          <p14:tracePt t="42322" x="4098925" y="3571875"/>
          <p14:tracePt t="42339" x="4143375" y="3571875"/>
          <p14:tracePt t="42356" x="4170363" y="3571875"/>
          <p14:tracePt t="42372" x="4214813" y="3571875"/>
          <p14:tracePt t="42389" x="4232275" y="3571875"/>
          <p14:tracePt t="42405" x="4276725" y="3589338"/>
          <p14:tracePt t="42422" x="4303713" y="3598863"/>
          <p14:tracePt t="42439" x="4322763" y="3598863"/>
          <p14:tracePt t="42455" x="4330700" y="3598863"/>
          <p14:tracePt t="42478" x="4340225" y="3598863"/>
          <p14:tracePt t="42489" x="4348163" y="3598863"/>
          <p14:tracePt t="42505" x="4367213" y="3598863"/>
          <p14:tracePt t="42522" x="4402138" y="3598863"/>
          <p14:tracePt t="42539" x="4411663" y="3598863"/>
          <p14:tracePt t="42555" x="4419600" y="3598863"/>
          <p14:tracePt t="42572" x="4446588" y="3598863"/>
          <p14:tracePt t="42589" x="4465638" y="3598863"/>
          <p14:tracePt t="42605" x="4500563" y="3598863"/>
          <p14:tracePt t="42622" x="4554538" y="3598863"/>
          <p14:tracePt t="42639" x="4581525" y="3598863"/>
          <p14:tracePt t="42655" x="4616450" y="3598863"/>
          <p14:tracePt t="42672" x="4643438" y="3598863"/>
          <p14:tracePt t="42689" x="4652963" y="3598863"/>
          <p14:tracePt t="42705" x="4670425" y="3598863"/>
          <p14:tracePt t="42722" x="4679950" y="3598863"/>
          <p14:tracePt t="42744" x="4687888" y="3598863"/>
          <p14:tracePt t="42765" x="4697413" y="3598863"/>
          <p14:tracePt t="42998" x="4687888" y="3598863"/>
          <p14:tracePt t="43010" x="4660900" y="3589338"/>
          <p14:tracePt t="43022" x="4625975" y="3589338"/>
          <p14:tracePt t="43039" x="4589463" y="3581400"/>
          <p14:tracePt t="43056" x="4527550" y="3581400"/>
          <p14:tracePt t="43072" x="4465638" y="3581400"/>
          <p14:tracePt t="43089" x="4402138" y="3581400"/>
          <p14:tracePt t="43106" x="4357688" y="3581400"/>
          <p14:tracePt t="43123" x="4276725" y="3581400"/>
          <p14:tracePt t="43139" x="4251325" y="3581400"/>
          <p14:tracePt t="43156" x="4197350" y="3581400"/>
          <p14:tracePt t="43172" x="4152900" y="3581400"/>
          <p14:tracePt t="43189" x="4125913" y="3581400"/>
          <p14:tracePt t="43206" x="4081463" y="3581400"/>
          <p14:tracePt t="43222" x="4062413" y="3581400"/>
          <p14:tracePt t="43239" x="4027488" y="3581400"/>
          <p14:tracePt t="43256" x="4000500" y="3581400"/>
          <p14:tracePt t="43272" x="3983038" y="3571875"/>
          <p14:tracePt t="43289" x="3956050" y="3571875"/>
          <p14:tracePt t="43306" x="3919538" y="3571875"/>
          <p14:tracePt t="43322" x="3911600" y="3571875"/>
          <p14:tracePt t="43339" x="3894138" y="3571875"/>
          <p14:tracePt t="43360" x="3875088" y="3571875"/>
          <p14:tracePt t="43380" x="3857625" y="3571875"/>
          <p14:tracePt t="43409" x="3848100" y="3571875"/>
          <p14:tracePt t="43499" x="3848100" y="3562350"/>
          <p14:tracePt t="43561" x="3867150" y="3562350"/>
          <p14:tracePt t="43572" x="3875088" y="3562350"/>
          <p14:tracePt t="43589" x="3902075" y="3554413"/>
          <p14:tracePt t="43606" x="3946525" y="3554413"/>
          <p14:tracePt t="43622" x="3983038" y="3554413"/>
          <p14:tracePt t="43639" x="4000500" y="3554413"/>
          <p14:tracePt t="43656" x="4027488" y="3554413"/>
          <p14:tracePt t="43672" x="4062413" y="3554413"/>
          <p14:tracePt t="43689" x="4071938" y="3554413"/>
          <p14:tracePt t="43705" x="4108450" y="3554413"/>
          <p14:tracePt t="43723" x="4133850" y="3554413"/>
          <p14:tracePt t="43739" x="4160838" y="3554413"/>
          <p14:tracePt t="43756" x="4205288" y="3554413"/>
          <p14:tracePt t="43772" x="4224338" y="3554413"/>
          <p14:tracePt t="43789" x="4276725" y="3554413"/>
          <p14:tracePt t="43806" x="4313238" y="3554413"/>
          <p14:tracePt t="43822" x="4322763" y="3554413"/>
          <p14:tracePt t="43839" x="4357688" y="3554413"/>
          <p14:tracePt t="43856" x="4375150" y="3554413"/>
          <p14:tracePt t="43872" x="4411663" y="3554413"/>
          <p14:tracePt t="43889" x="4438650" y="3554413"/>
          <p14:tracePt t="43906" x="4446588" y="3554413"/>
          <p14:tracePt t="43922" x="4483100" y="3554413"/>
          <p14:tracePt t="43939" x="4510088" y="3554413"/>
          <p14:tracePt t="43956" x="4527550" y="3554413"/>
          <p14:tracePt t="43972" x="4554538" y="3554413"/>
          <p14:tracePt t="43989" x="4581525" y="3554413"/>
          <p14:tracePt t="44006" x="4589463" y="3554413"/>
          <p14:tracePt t="44022" x="4608513" y="3554413"/>
          <p14:tracePt t="44039" x="4616450" y="3554413"/>
          <p14:tracePt t="44056" x="4625975" y="3554413"/>
          <p14:tracePt t="44072" x="4633913" y="3554413"/>
          <p14:tracePt t="44092" x="4643438" y="3554413"/>
          <p14:tracePt t="44111" x="4652963" y="3554413"/>
          <p14:tracePt t="44141" x="4660900" y="3554413"/>
          <p14:tracePt t="44161" x="4670425" y="3554413"/>
          <p14:tracePt t="44246" x="4670425" y="3544888"/>
          <p14:tracePt t="44326" x="4660900" y="3544888"/>
          <p14:tracePt t="44340" x="4660900" y="3536950"/>
          <p14:tracePt t="44356" x="4643438" y="3536950"/>
          <p14:tracePt t="44372" x="4616450" y="3536950"/>
          <p14:tracePt t="44389" x="4581525" y="3527425"/>
          <p14:tracePt t="44406" x="4562475" y="3527425"/>
          <p14:tracePt t="44422" x="4537075" y="3527425"/>
          <p14:tracePt t="44439" x="4491038" y="3527425"/>
          <p14:tracePt t="44456" x="4465638" y="3527425"/>
          <p14:tracePt t="44472" x="4419600" y="3527425"/>
          <p14:tracePt t="44489" x="4375150" y="3527425"/>
          <p14:tracePt t="44506" x="4340225" y="3527425"/>
          <p14:tracePt t="44522" x="4276725" y="3527425"/>
          <p14:tracePt t="44539" x="4251325" y="3527425"/>
          <p14:tracePt t="44556" x="4224338" y="3527425"/>
          <p14:tracePt t="44572" x="4187825" y="3527425"/>
          <p14:tracePt t="44589" x="4179888" y="3527425"/>
          <p14:tracePt t="44606" x="4152900" y="3527425"/>
          <p14:tracePt t="44623" x="4125913" y="3527425"/>
          <p14:tracePt t="44623" x="4098925" y="3527425"/>
          <p14:tracePt t="44639" x="4081463" y="3527425"/>
          <p14:tracePt t="44656" x="4037013" y="3527425"/>
          <p14:tracePt t="44672" x="3983038" y="3527425"/>
          <p14:tracePt t="44689" x="3956050" y="3527425"/>
          <p14:tracePt t="44706" x="3929063" y="3527425"/>
          <p14:tracePt t="44722" x="3919538" y="3527425"/>
          <p14:tracePt t="44739" x="3894138" y="3527425"/>
          <p14:tracePt t="44756" x="3875088" y="3527425"/>
          <p14:tracePt t="44772" x="3867150" y="3527425"/>
          <p14:tracePt t="44789" x="3857625" y="3527425"/>
          <p14:tracePt t="44815" x="3848100" y="3527425"/>
          <p14:tracePt t="44836" x="3840163" y="3527425"/>
          <p14:tracePt t="44998" x="3848100" y="3527425"/>
          <p14:tracePt t="45029" x="3857625" y="3527425"/>
          <p14:tracePt t="45049" x="3867150" y="3527425"/>
          <p14:tracePt t="45060" x="3875088" y="3527425"/>
          <p14:tracePt t="45072" x="3902075" y="3527425"/>
          <p14:tracePt t="45089" x="3929063" y="3536950"/>
          <p14:tracePt t="45106" x="3990975" y="3544888"/>
          <p14:tracePt t="45123" x="4037013" y="3544888"/>
          <p14:tracePt t="45139" x="4054475" y="3544888"/>
          <p14:tracePt t="45156" x="4089400" y="3544888"/>
          <p14:tracePt t="45173" x="4125913" y="3544888"/>
          <p14:tracePt t="45189" x="4152900" y="3544888"/>
          <p14:tracePt t="45206" x="4197350" y="3544888"/>
          <p14:tracePt t="45223" x="4224338" y="3544888"/>
          <p14:tracePt t="45239" x="4268788" y="3544888"/>
          <p14:tracePt t="45256" x="4322763" y="3544888"/>
          <p14:tracePt t="45272" x="4340225" y="3544888"/>
          <p14:tracePt t="45289" x="4394200" y="3544888"/>
          <p14:tracePt t="45306" x="4438650" y="3544888"/>
          <p14:tracePt t="45322" x="4456113" y="3544888"/>
          <p14:tracePt t="45339" x="4483100" y="3544888"/>
          <p14:tracePt t="45356" x="4527550" y="3544888"/>
          <p14:tracePt t="45372" x="4562475" y="3544888"/>
          <p14:tracePt t="45389" x="4589463" y="3544888"/>
          <p14:tracePt t="45408" x="4598988" y="3544888"/>
          <p14:tracePt t="45422" x="4608513" y="3544888"/>
          <p14:tracePt t="45439" x="4616450" y="3544888"/>
          <p14:tracePt t="45459" x="4625975" y="3544888"/>
          <p14:tracePt t="45489" x="4633913" y="3544888"/>
          <p14:tracePt t="45743" x="4625975" y="3544888"/>
          <p14:tracePt t="45756" x="4616450" y="3544888"/>
          <p14:tracePt t="45773" x="4608513" y="3544888"/>
          <p14:tracePt t="45789" x="4572000" y="3544888"/>
          <p14:tracePt t="45806" x="4527550" y="3544888"/>
          <p14:tracePt t="45823" x="4500563" y="3544888"/>
          <p14:tracePt t="45839" x="4456113" y="3544888"/>
          <p14:tracePt t="45856" x="4402138" y="3544888"/>
          <p14:tracePt t="45873" x="4384675" y="3544888"/>
          <p14:tracePt t="45889" x="4340225" y="3544888"/>
          <p14:tracePt t="45907" x="4313238" y="3554413"/>
          <p14:tracePt t="45923" x="4259263" y="3562350"/>
          <p14:tracePt t="45939" x="4214813" y="3562350"/>
          <p14:tracePt t="45956" x="4197350" y="3562350"/>
          <p14:tracePt t="45973" x="4152900" y="3571875"/>
          <p14:tracePt t="45989" x="4098925" y="3581400"/>
          <p14:tracePt t="46006" x="4081463" y="3589338"/>
          <p14:tracePt t="46023" x="4044950" y="3589338"/>
          <p14:tracePt t="46039" x="4027488" y="3589338"/>
          <p14:tracePt t="46056" x="4010025" y="3589338"/>
          <p14:tracePt t="46073" x="4000500" y="3589338"/>
          <p14:tracePt t="46089" x="3990975" y="3589338"/>
          <p14:tracePt t="46106" x="3973513" y="3589338"/>
          <p14:tracePt t="46123" x="3956050" y="3589338"/>
          <p14:tracePt t="46139" x="3946525" y="3589338"/>
          <p14:tracePt t="46156" x="3938588" y="3589338"/>
          <p14:tracePt t="46173" x="3929063" y="3589338"/>
          <p14:tracePt t="46206" x="3919538" y="3589338"/>
          <p14:tracePt t="46301" x="3919538" y="3581400"/>
          <p14:tracePt t="46359" x="3929063" y="3581400"/>
          <p14:tracePt t="46373" x="3938588" y="3581400"/>
          <p14:tracePt t="46389" x="3956050" y="3581400"/>
          <p14:tracePt t="46406" x="3973513" y="3581400"/>
          <p14:tracePt t="46423" x="4010025" y="3581400"/>
          <p14:tracePt t="46439" x="4054475" y="3581400"/>
          <p14:tracePt t="46456" x="4071938" y="3581400"/>
          <p14:tracePt t="46473" x="4125913" y="3581400"/>
          <p14:tracePt t="46489" x="4152900" y="3581400"/>
          <p14:tracePt t="46506" x="4170363" y="3581400"/>
          <p14:tracePt t="46523" x="4197350" y="3581400"/>
          <p14:tracePt t="46541" x="4214813" y="3581400"/>
          <p14:tracePt t="46556" x="4232275" y="3581400"/>
          <p14:tracePt t="46573" x="4259263" y="3581400"/>
          <p14:tracePt t="46589" x="4276725" y="3581400"/>
          <p14:tracePt t="46606" x="4303713" y="3581400"/>
          <p14:tracePt t="46623" x="4340225" y="3581400"/>
          <p14:tracePt t="46639" x="4357688" y="3581400"/>
          <p14:tracePt t="46656" x="4384675" y="3581400"/>
          <p14:tracePt t="46673" x="4419600" y="3581400"/>
          <p14:tracePt t="46689" x="4429125" y="3581400"/>
          <p14:tracePt t="46707" x="4465638" y="3581400"/>
          <p14:tracePt t="46723" x="4473575" y="3581400"/>
          <p14:tracePt t="46739" x="4500563" y="3581400"/>
          <p14:tracePt t="46756" x="4537075" y="3581400"/>
          <p14:tracePt t="46773" x="4554538" y="3581400"/>
          <p14:tracePt t="46789" x="4581525" y="3581400"/>
          <p14:tracePt t="46806" x="4589463" y="3581400"/>
          <p14:tracePt t="46823" x="4598988" y="3581400"/>
          <p14:tracePt t="46839" x="4608513" y="3581400"/>
          <p14:tracePt t="46857" x="4616450" y="3581400"/>
          <p14:tracePt t="47030" x="4598988" y="3581400"/>
          <p14:tracePt t="47040" x="4581525" y="3571875"/>
          <p14:tracePt t="47056" x="4562475" y="3571875"/>
          <p14:tracePt t="47073" x="4518025" y="3562350"/>
          <p14:tracePt t="47089" x="4491038" y="3562350"/>
          <p14:tracePt t="47106" x="4438650" y="3554413"/>
          <p14:tracePt t="47123" x="4357688" y="3554413"/>
          <p14:tracePt t="47139" x="4330700" y="3554413"/>
          <p14:tracePt t="47156" x="4286250" y="3554413"/>
          <p14:tracePt t="47173" x="4268788" y="3554413"/>
          <p14:tracePt t="47189" x="4232275" y="3554413"/>
          <p14:tracePt t="47206" x="4205288" y="3554413"/>
          <p14:tracePt t="47223" x="4187825" y="3554413"/>
          <p14:tracePt t="47239" x="4152900" y="3554413"/>
          <p14:tracePt t="47256" x="4125913" y="3544888"/>
          <p14:tracePt t="47272" x="4116388" y="3544888"/>
          <p14:tracePt t="47289" x="4108450" y="3544888"/>
          <p14:tracePt t="47289" x="4098925" y="3544888"/>
          <p14:tracePt t="47307" x="4089400" y="3544888"/>
          <p14:tracePt t="47323" x="4071938" y="3544888"/>
          <p14:tracePt t="47339" x="4054475" y="3544888"/>
          <p14:tracePt t="47357" x="4044950" y="3544888"/>
          <p14:tracePt t="47373" x="4037013" y="3544888"/>
          <p14:tracePt t="47389" x="4027488" y="3544888"/>
          <p14:tracePt t="47406" x="4017963" y="3544888"/>
          <p14:tracePt t="47428" x="4010025" y="3544888"/>
          <p14:tracePt t="47448" x="4000500" y="3544888"/>
          <p14:tracePt t="48030" x="3990975" y="3536950"/>
          <p14:tracePt t="48040" x="3983038" y="3536950"/>
          <p14:tracePt t="48056" x="3983038" y="3527425"/>
          <p14:tracePt t="48072" x="3973513" y="3500438"/>
          <p14:tracePt t="48089" x="3973513" y="3473450"/>
          <p14:tracePt t="48106" x="3973513" y="3419475"/>
          <p14:tracePt t="48122" x="3973513" y="3394075"/>
          <p14:tracePt t="48139" x="3983038" y="3303588"/>
          <p14:tracePt t="48156" x="4010025" y="3205163"/>
          <p14:tracePt t="48172" x="4017963" y="3152775"/>
          <p14:tracePt t="48189" x="4044950" y="3062288"/>
          <p14:tracePt t="48206" x="4054475" y="2990850"/>
          <p14:tracePt t="48222" x="4062413" y="2955925"/>
          <p14:tracePt t="48239" x="4071938" y="2884488"/>
          <p14:tracePt t="48256" x="4081463" y="2840038"/>
          <p14:tracePt t="48272" x="4089400" y="2751138"/>
          <p14:tracePt t="48289" x="4116388" y="2652713"/>
          <p14:tracePt t="48306" x="4125913" y="2616200"/>
          <p14:tracePt t="48322" x="4133850" y="2581275"/>
          <p14:tracePt t="48339" x="4133850" y="2562225"/>
          <p14:tracePt t="48562" x="4133850" y="2554288"/>
          <p14:tracePt t="48602" x="4125913" y="2536825"/>
          <p14:tracePt t="48611" x="4125913" y="2527300"/>
          <p14:tracePt t="48623" x="4125913" y="2500313"/>
          <p14:tracePt t="48640" x="4116388" y="2465388"/>
          <p14:tracePt t="48656" x="4116388" y="2374900"/>
          <p14:tracePt t="48673" x="4125913" y="2268538"/>
          <p14:tracePt t="48689" x="4133850" y="2232025"/>
          <p14:tracePt t="48707" x="4133850" y="2187575"/>
          <p14:tracePt t="48723" x="4152900" y="2170113"/>
          <p14:tracePt t="48795" x="4152900" y="2160588"/>
          <p14:tracePt t="48836" x="4152900" y="2152650"/>
          <p14:tracePt t="48867" x="4152900" y="2143125"/>
          <p14:tracePt t="48877" x="4152900" y="2133600"/>
          <p14:tracePt t="48889" x="4152900" y="2125663"/>
          <p14:tracePt t="48906" x="4160838" y="2116138"/>
          <p14:tracePt t="48923" x="4160838" y="2108200"/>
          <p14:tracePt t="48950" x="4160838" y="2098675"/>
          <p14:tracePt t="49897" x="4170363" y="2098675"/>
          <p14:tracePt t="49908" x="4187825" y="2116138"/>
          <p14:tracePt t="49923" x="4205288" y="2125663"/>
          <p14:tracePt t="49940" x="4313238" y="2170113"/>
          <p14:tracePt t="49956" x="4419600" y="2205038"/>
          <p14:tracePt t="49973" x="4803775" y="2303463"/>
          <p14:tracePt t="49990" x="5099050" y="2384425"/>
          <p14:tracePt t="50006" x="5554663" y="2465388"/>
          <p14:tracePt t="50023" x="6027738" y="2536825"/>
          <p14:tracePt t="50040" x="6188075" y="2562225"/>
          <p14:tracePt t="50056" x="6661150" y="2598738"/>
          <p14:tracePt t="50073" x="6867525" y="2625725"/>
          <p14:tracePt t="50268" x="6884988" y="2625725"/>
          <p14:tracePt t="50277" x="6938963" y="2652713"/>
          <p14:tracePt t="50289" x="7027863" y="2687638"/>
          <p14:tracePt t="50306" x="7277100" y="2741613"/>
          <p14:tracePt t="50323" x="7446963" y="2768600"/>
          <p14:tracePt t="50340" x="7680325" y="2776538"/>
          <p14:tracePt t="50357" x="7848600" y="2795588"/>
          <p14:tracePt t="50373" x="7902575" y="2803525"/>
          <p14:tracePt t="50389" x="7939088" y="2822575"/>
          <p14:tracePt t="50420" x="7947025" y="2822575"/>
          <p14:tracePt t="50429" x="7947025" y="2830513"/>
          <p14:tracePt t="50553" x="7939088" y="2830513"/>
          <p14:tracePt t="50615" x="7929563" y="2830513"/>
          <p14:tracePt t="51093" x="7920038" y="2830513"/>
          <p14:tracePt t="51112" x="7912100" y="2830513"/>
          <p14:tracePt t="51123" x="7867650" y="2830513"/>
          <p14:tracePt t="51140" x="7786688" y="2822575"/>
          <p14:tracePt t="51157" x="7661275" y="2803525"/>
          <p14:tracePt t="51174" x="7554913" y="2803525"/>
          <p14:tracePt t="51190" x="7232650" y="2751138"/>
          <p14:tracePt t="51206" x="6919913" y="2705100"/>
          <p14:tracePt t="51223" x="6357938" y="2571750"/>
          <p14:tracePt t="51240" x="5830888" y="2500313"/>
          <p14:tracePt t="51256" x="5599113" y="2482850"/>
          <p14:tracePt t="51273" x="5303838" y="2482850"/>
          <p14:tracePt t="51290" x="5153025" y="2500313"/>
          <p14:tracePt t="51306" x="5116513" y="2500313"/>
          <p14:tracePt t="51323" x="5089525" y="2500313"/>
          <p14:tracePt t="51642" x="5099050" y="2500313"/>
          <p14:tracePt t="51673" x="5099050" y="2509838"/>
          <p14:tracePt t="51696" x="5108575" y="2527300"/>
          <p14:tracePt t="51715" x="5108575" y="2544763"/>
          <p14:tracePt t="51725" x="5116513" y="2562225"/>
          <p14:tracePt t="51740" x="5126038" y="2581275"/>
          <p14:tracePt t="51756" x="5126038" y="2625725"/>
          <p14:tracePt t="51773" x="5126038" y="2652713"/>
          <p14:tracePt t="51790" x="5133975" y="2705100"/>
          <p14:tracePt t="51807" x="5133975" y="2768600"/>
          <p14:tracePt t="51823" x="5133975" y="2795588"/>
          <p14:tracePt t="51840" x="5133975" y="2847975"/>
          <p14:tracePt t="51857" x="5133975" y="2867025"/>
          <p14:tracePt t="51873" x="5133975" y="2911475"/>
          <p14:tracePt t="51890" x="5133975" y="2938463"/>
          <p14:tracePt t="51907" x="5133975" y="2955925"/>
          <p14:tracePt t="51923" x="5133975" y="2965450"/>
          <p14:tracePt t="51940" x="5133975" y="2973388"/>
          <p14:tracePt t="51956" x="5133975" y="2982913"/>
          <p14:tracePt t="52103" x="5133975" y="2973388"/>
          <p14:tracePt t="52112" x="5133975" y="2955925"/>
          <p14:tracePt t="52123" x="5133975" y="2911475"/>
          <p14:tracePt t="52140" x="5133975" y="2840038"/>
          <p14:tracePt t="52157" x="5133975" y="2608263"/>
          <p14:tracePt t="52174" x="5153025" y="2438400"/>
          <p14:tracePt t="52190" x="5160963" y="2374900"/>
          <p14:tracePt t="52207" x="5160963" y="2295525"/>
          <p14:tracePt t="52223" x="5160963" y="2276475"/>
          <p14:tracePt t="52240" x="5160963" y="2251075"/>
          <p14:tracePt t="52257" x="5160963" y="2232025"/>
          <p14:tracePt t="52273" x="5160963" y="2224088"/>
          <p14:tracePt t="52290" x="5160963" y="2214563"/>
          <p14:tracePt t="52379" x="5160963" y="2224088"/>
          <p14:tracePt t="52390" x="5170488" y="2276475"/>
          <p14:tracePt t="52407" x="5180013" y="2303463"/>
          <p14:tracePt t="52423" x="5197475" y="2401888"/>
          <p14:tracePt t="52440" x="5214938" y="2509838"/>
          <p14:tracePt t="52456" x="5214938" y="2536825"/>
          <p14:tracePt t="52473" x="5224463" y="2589213"/>
          <p14:tracePt t="52490" x="5224463" y="2616200"/>
          <p14:tracePt t="52507" x="5224463" y="2652713"/>
          <p14:tracePt t="52523" x="5224463" y="2670175"/>
          <p14:tracePt t="52540" x="5224463" y="2687638"/>
          <p14:tracePt t="52557" x="5224463" y="2705100"/>
          <p14:tracePt t="52573" x="5224463" y="2732088"/>
          <p14:tracePt t="52590" x="5224463" y="2741613"/>
          <p14:tracePt t="52607" x="5224463" y="2751138"/>
          <p14:tracePt t="52623" x="5224463" y="2768600"/>
          <p14:tracePt t="52643" x="5224463" y="2776538"/>
          <p14:tracePt t="52683" x="5224463" y="2786063"/>
          <p14:tracePt t="52889" x="5241925" y="2786063"/>
          <p14:tracePt t="52907" x="5276850" y="2803525"/>
          <p14:tracePt t="52923" x="5394325" y="2874963"/>
          <p14:tracePt t="52940" x="5527675" y="2919413"/>
          <p14:tracePt t="52941" x="5724525" y="2982913"/>
          <p14:tracePt t="52957" x="5894388" y="3062288"/>
          <p14:tracePt t="52973" x="6276975" y="3187700"/>
          <p14:tracePt t="52990" x="6429375" y="3251200"/>
          <p14:tracePt t="53007" x="6599238" y="3313113"/>
          <p14:tracePt t="53023" x="6634163" y="3322638"/>
          <p14:tracePt t="53040" x="6697663" y="3322638"/>
          <p14:tracePt t="53057" x="6715125" y="3322638"/>
          <p14:tracePt t="53225" x="6724650" y="3322638"/>
          <p14:tracePt t="53240" x="6751638" y="3330575"/>
          <p14:tracePt t="53257" x="6831013" y="3348038"/>
          <p14:tracePt t="53273" x="6884988" y="3357563"/>
          <p14:tracePt t="53290" x="7037388" y="3367088"/>
          <p14:tracePt t="53306" x="7205663" y="3375025"/>
          <p14:tracePt t="53323" x="7269163" y="3384550"/>
          <p14:tracePt t="53340" x="7331075" y="3402013"/>
          <p14:tracePt t="53357" x="7348538" y="3402013"/>
          <p14:tracePt t="53373" x="7367588" y="3402013"/>
          <p14:tracePt t="53390" x="7375525" y="3402013"/>
          <p14:tracePt t="53479" x="7375525" y="3394075"/>
          <p14:tracePt t="53594" x="7375525" y="3402013"/>
          <p14:tracePt t="53612" x="7375525" y="3411538"/>
          <p14:tracePt t="53625" x="7375525" y="3419475"/>
          <p14:tracePt t="53640" x="7375525" y="3429000"/>
          <p14:tracePt t="53657" x="7375525" y="3465513"/>
          <p14:tracePt t="53673" x="7375525" y="3473450"/>
          <p14:tracePt t="53690" x="7375525" y="3490913"/>
          <p14:tracePt t="53707" x="7375525" y="3500438"/>
          <p14:tracePt t="53723" x="7375525" y="3509963"/>
          <p14:tracePt t="53757" x="7375525" y="3517900"/>
          <p14:tracePt t="53796" x="7367588" y="3517900"/>
          <p14:tracePt t="53827" x="7367588" y="3500438"/>
          <p14:tracePt t="53840" x="7367588" y="3482975"/>
          <p14:tracePt t="53857" x="7367588" y="3394075"/>
          <p14:tracePt t="53873" x="7367588" y="3340100"/>
          <p14:tracePt t="53890" x="7367588" y="3241675"/>
          <p14:tracePt t="53907" x="7367588" y="3214688"/>
          <p14:tracePt t="53924" x="7367588" y="3205163"/>
          <p14:tracePt t="53940" x="7367588" y="3187700"/>
          <p14:tracePt t="54032" x="7367588" y="3197225"/>
          <p14:tracePt t="54042" x="7367588" y="3214688"/>
          <p14:tracePt t="54057" x="7367588" y="3232150"/>
          <p14:tracePt t="54073" x="7367588" y="3251200"/>
          <p14:tracePt t="54090" x="7367588" y="3276600"/>
          <p14:tracePt t="54107" x="7367588" y="3313113"/>
          <p14:tracePt t="54123" x="7367588" y="3330575"/>
          <p14:tracePt t="54140" x="7367588" y="3340100"/>
          <p14:tracePt t="54157" x="7367588" y="3348038"/>
          <p14:tracePt t="54173" x="7367588" y="3375025"/>
          <p14:tracePt t="54190" x="7367588" y="3402013"/>
          <p14:tracePt t="54207" x="7367588" y="3419475"/>
          <p14:tracePt t="54223" x="7367588" y="3429000"/>
          <p14:tracePt t="54240" x="7367588" y="3438525"/>
          <p14:tracePt t="54257" x="7367588" y="3446463"/>
          <p14:tracePt t="54388" x="7358063" y="3446463"/>
          <p14:tracePt t="54430" x="7348538" y="3455988"/>
          <p14:tracePt t="54440" x="7340600" y="3455988"/>
          <p14:tracePt t="54457" x="7340600" y="3465513"/>
          <p14:tracePt t="54474" x="7340600" y="3517900"/>
          <p14:tracePt t="54490" x="7340600" y="3544888"/>
          <p14:tracePt t="54507" x="7348538" y="3633788"/>
          <p14:tracePt t="54524" x="7358063" y="3705225"/>
          <p14:tracePt t="54540" x="7367588" y="3751263"/>
          <p14:tracePt t="54557" x="7367588" y="3786188"/>
          <p14:tracePt t="54573" x="7367588" y="3803650"/>
          <p14:tracePt t="54590" x="7367588" y="3813175"/>
          <p14:tracePt t="54675" x="7367588" y="3803650"/>
          <p14:tracePt t="54690" x="7367588" y="3795713"/>
          <p14:tracePt t="54707" x="7367588" y="3776663"/>
          <p14:tracePt t="54724" x="7367588" y="3759200"/>
          <p14:tracePt t="54740" x="7367588" y="3724275"/>
          <p14:tracePt t="54757" x="7367588" y="3687763"/>
          <p14:tracePt t="54774" x="7367588" y="3670300"/>
          <p14:tracePt t="54790" x="7367588" y="3633788"/>
          <p14:tracePt t="54807" x="7367588" y="3608388"/>
          <p14:tracePt t="54824" x="7367588" y="3598863"/>
          <p14:tracePt t="54840" x="7367588" y="3581400"/>
          <p14:tracePt t="54858" x="7367588" y="3562350"/>
          <p14:tracePt t="54874" x="7358063" y="3562350"/>
          <p14:tracePt t="54890" x="7358063" y="3554413"/>
          <p14:tracePt t="54911" x="7358063" y="3544888"/>
          <p14:tracePt t="54930" x="7348538" y="3536950"/>
          <p14:tracePt t="54962" x="7348538" y="3527425"/>
          <p14:tracePt t="55149" x="7348538" y="3536950"/>
          <p14:tracePt t="55158" x="7348538" y="3544888"/>
          <p14:tracePt t="55178" x="7348538" y="3562350"/>
          <p14:tracePt t="55190" x="7348538" y="3571875"/>
          <p14:tracePt t="55207" x="7348538" y="3589338"/>
          <p14:tracePt t="55224" x="7348538" y="3598863"/>
          <p14:tracePt t="55240" x="7348538" y="3616325"/>
          <p14:tracePt t="55257" x="7348538" y="3625850"/>
          <p14:tracePt t="55274" x="7348538" y="3633788"/>
          <p14:tracePt t="55290" x="7348538" y="3643313"/>
          <p14:tracePt t="55330" x="7348538" y="3652838"/>
          <p14:tracePt t="55359" x="7348538" y="3660775"/>
          <p14:tracePt t="55718" x="7340600" y="3660775"/>
          <p14:tracePt t="55727" x="7304088" y="3660775"/>
          <p14:tracePt t="55740" x="7277100" y="3660775"/>
          <p14:tracePt t="55757" x="7215188" y="3660775"/>
          <p14:tracePt t="55774" x="7170738" y="3679825"/>
          <p14:tracePt t="55790" x="7081838" y="3679825"/>
          <p14:tracePt t="55807" x="6911975" y="3679825"/>
          <p14:tracePt t="55824" x="6796088" y="3679825"/>
          <p14:tracePt t="55840" x="6572250" y="3670300"/>
          <p14:tracePt t="55857" x="6465888" y="3660775"/>
          <p14:tracePt t="55874" x="6259513" y="3608388"/>
          <p14:tracePt t="55890" x="6134100" y="3581400"/>
          <p14:tracePt t="55907" x="6081713" y="3571875"/>
          <p14:tracePt t="55924" x="6045200" y="3562350"/>
          <p14:tracePt t="55940" x="6037263" y="3562350"/>
          <p14:tracePt t="55962" x="6027738" y="3562350"/>
          <p14:tracePt t="56001" x="6027738" y="3554413"/>
          <p14:tracePt t="56031" x="6018213" y="3554413"/>
          <p14:tracePt t="56044" x="6010275" y="3554413"/>
          <p14:tracePt t="56226" x="6000750" y="3554413"/>
          <p14:tracePt t="56240" x="5991225" y="3554413"/>
          <p14:tracePt t="56257" x="5946775" y="3554413"/>
          <p14:tracePt t="56273" x="5919788" y="3544888"/>
          <p14:tracePt t="56290" x="5867400" y="3517900"/>
          <p14:tracePt t="56307" x="5822950" y="3500438"/>
          <p14:tracePt t="56324" x="5741988" y="3465513"/>
          <p14:tracePt t="56340" x="5670550" y="3429000"/>
          <p14:tracePt t="56357" x="5616575" y="3394075"/>
          <p14:tracePt t="56374" x="5581650" y="3367088"/>
          <p14:tracePt t="56390" x="5545138" y="3357563"/>
          <p14:tracePt t="56407" x="5527675" y="3340100"/>
          <p14:tracePt t="56424" x="5510213" y="3322638"/>
          <p14:tracePt t="56440" x="5491163" y="3313113"/>
          <p14:tracePt t="56457" x="5491163" y="3303588"/>
          <p14:tracePt t="56474" x="5483225" y="3303588"/>
          <p14:tracePt t="56531" x="5473700" y="3303588"/>
          <p14:tracePt t="56553" x="5473700" y="3295650"/>
          <p14:tracePt t="56839" x="5473700" y="3313113"/>
          <p14:tracePt t="56857" x="5483225" y="3313113"/>
          <p14:tracePt t="56874" x="5500688" y="3348038"/>
          <p14:tracePt t="56890" x="5537200" y="3394075"/>
          <p14:tracePt t="56907" x="5562600" y="3411538"/>
          <p14:tracePt t="56924" x="5589588" y="3446463"/>
          <p14:tracePt t="56940" x="5599113" y="3465513"/>
          <p14:tracePt t="56957" x="5626100" y="3500438"/>
          <p14:tracePt t="56974" x="5643563" y="3527425"/>
          <p14:tracePt t="56990" x="5653088" y="3544888"/>
          <p14:tracePt t="57007" x="5670550" y="3571875"/>
          <p14:tracePt t="57024" x="5688013" y="3608388"/>
          <p14:tracePt t="57040" x="5688013" y="3625850"/>
          <p14:tracePt t="57057" x="5697538" y="3670300"/>
          <p14:tracePt t="57074" x="5715000" y="3741738"/>
          <p14:tracePt t="57090" x="5732463" y="3795713"/>
          <p14:tracePt t="57107" x="5741988" y="3867150"/>
          <p14:tracePt t="57124" x="5759450" y="4017963"/>
          <p14:tracePt t="57140" x="5759450" y="4251325"/>
          <p14:tracePt t="57157" x="5759450" y="4438650"/>
          <p14:tracePt t="57174" x="5759450" y="4518025"/>
          <p14:tracePt t="57190" x="5759450" y="4652963"/>
          <p14:tracePt t="57207" x="5759450" y="4741863"/>
          <p14:tracePt t="57224" x="5751513" y="4768850"/>
          <p14:tracePt t="57240" x="5741988" y="4795838"/>
          <p14:tracePt t="57258" x="5741988" y="4813300"/>
          <p14:tracePt t="57274" x="5732463" y="4813300"/>
          <p14:tracePt t="57459" x="5732463" y="4822825"/>
          <p14:tracePt t="57474" x="5732463" y="4830763"/>
          <p14:tracePt t="57491" x="5741988" y="4902200"/>
          <p14:tracePt t="57507" x="5741988" y="4946650"/>
          <p14:tracePt t="57524" x="5741988" y="5062538"/>
          <p14:tracePt t="57541" x="5741988" y="5099050"/>
          <p14:tracePt t="57557" x="5741988" y="5160963"/>
          <p14:tracePt t="57574" x="5741988" y="5224463"/>
          <p14:tracePt t="57590" x="5741988" y="5251450"/>
          <p14:tracePt t="57607" x="5741988" y="5303838"/>
          <p14:tracePt t="57624" x="5741988" y="5322888"/>
          <p14:tracePt t="57640" x="5741988" y="5348288"/>
          <p14:tracePt t="57665" x="5741988" y="5357813"/>
          <p14:tracePt t="57747" x="5732463" y="5357813"/>
          <p14:tracePt t="57757" x="5732463" y="5367338"/>
          <p14:tracePt t="57808" x="5732463" y="5375275"/>
          <p14:tracePt t="57824" x="5732463" y="5394325"/>
          <p14:tracePt t="57840" x="5724525" y="5402263"/>
          <p14:tracePt t="57857" x="5724525" y="5411788"/>
          <p14:tracePt t="57874" x="5715000" y="5429250"/>
          <p14:tracePt t="57891" x="5705475" y="5438775"/>
          <p14:tracePt t="57907" x="5705475" y="5456238"/>
          <p14:tracePt t="57924" x="5705475" y="5483225"/>
          <p14:tracePt t="57941" x="5688013" y="5510213"/>
          <p14:tracePt t="57957" x="5688013" y="5518150"/>
          <p14:tracePt t="57974" x="5688013" y="5527675"/>
          <p14:tracePt t="57991" x="5680075" y="5537200"/>
          <p14:tracePt t="58007" x="5670550" y="5545138"/>
          <p14:tracePt t="58024" x="5670550" y="5572125"/>
          <p14:tracePt t="58040" x="5661025" y="5572125"/>
          <p14:tracePt t="58057" x="5661025" y="5581650"/>
          <p14:tracePt t="58074" x="5653088" y="5581650"/>
          <p14:tracePt t="58127" x="5643563" y="5581650"/>
          <p14:tracePt t="58146" x="5643563" y="5599113"/>
          <p14:tracePt t="58167" x="5634038" y="5608638"/>
          <p14:tracePt t="58187" x="5634038" y="5616575"/>
          <p14:tracePt t="58196" x="5626100" y="5616575"/>
          <p14:tracePt t="58207" x="5626100" y="5626100"/>
          <p14:tracePt t="58224" x="5616575" y="5626100"/>
          <p14:tracePt t="58318" x="5616575" y="5616575"/>
          <p14:tracePt t="58339" x="5616575" y="5589588"/>
          <p14:tracePt t="58357" x="5616575" y="5562600"/>
          <p14:tracePt t="58374" x="5670550" y="5402263"/>
          <p14:tracePt t="58390" x="5759450" y="5116513"/>
          <p14:tracePt t="58407" x="5786438" y="5010150"/>
          <p14:tracePt t="58424" x="5813425" y="4848225"/>
          <p14:tracePt t="58441" x="5830888" y="4741863"/>
          <p14:tracePt t="58457" x="5830888" y="4714875"/>
          <p14:tracePt t="58474" x="5830888" y="4633913"/>
          <p14:tracePt t="58491" x="5830888" y="4608513"/>
          <p14:tracePt t="58507" x="5830888" y="4527550"/>
          <p14:tracePt t="58524" x="5830888" y="4465638"/>
          <p14:tracePt t="58541" x="5830888" y="4438650"/>
          <p14:tracePt t="58557" x="5830888" y="4357688"/>
          <p14:tracePt t="58574" x="5830888" y="4295775"/>
          <p14:tracePt t="58575" x="5830888" y="4232275"/>
          <p14:tracePt t="58591" x="5822950" y="4152900"/>
          <p14:tracePt t="58607" x="5813425" y="4037013"/>
          <p14:tracePt t="58624" x="5795963" y="3956050"/>
          <p14:tracePt t="58640" x="5795963" y="3911600"/>
          <p14:tracePt t="58657" x="5795963" y="3884613"/>
          <p14:tracePt t="58902" x="5776913" y="3867150"/>
          <p14:tracePt t="58911" x="5776913" y="3848100"/>
          <p14:tracePt t="58924" x="5759450" y="3830638"/>
          <p14:tracePt t="58940" x="5724525" y="3751263"/>
          <p14:tracePt t="58957" x="5715000" y="3705225"/>
          <p14:tracePt t="58974" x="5688013" y="3633788"/>
          <p14:tracePt t="58991" x="5680075" y="3598863"/>
          <p14:tracePt t="59007" x="5661025" y="3554413"/>
          <p14:tracePt t="59024" x="5634038" y="3509963"/>
          <p14:tracePt t="59041" x="5634038" y="3490913"/>
          <p14:tracePt t="59057" x="5634038" y="3482975"/>
          <p14:tracePt t="59074" x="5616575" y="3465513"/>
          <p14:tracePt t="59091" x="5616575" y="3455988"/>
          <p14:tracePt t="59108" x="5608638" y="3446463"/>
          <p14:tracePt t="59124" x="5599113" y="3446463"/>
          <p14:tracePt t="59140" x="5589588" y="3429000"/>
          <p14:tracePt t="59157" x="5581650" y="3419475"/>
          <p14:tracePt t="59176" x="5581650" y="3411538"/>
          <p14:tracePt t="59206" x="5572125" y="3402013"/>
          <p14:tracePt t="59228" x="5572125" y="3394075"/>
          <p14:tracePt t="59241" x="5562600" y="3394075"/>
          <p14:tracePt t="59257" x="5562600" y="3384550"/>
          <p14:tracePt t="59400" x="5562600" y="3394075"/>
          <p14:tracePt t="59411" x="5562600" y="3411538"/>
          <p14:tracePt t="59424" x="5581650" y="3438525"/>
          <p14:tracePt t="59441" x="5608638" y="3482975"/>
          <p14:tracePt t="59457" x="5661025" y="3571875"/>
          <p14:tracePt t="59474" x="5715000" y="3660775"/>
          <p14:tracePt t="59491" x="5768975" y="3741738"/>
          <p14:tracePt t="59507" x="5795963" y="3786188"/>
          <p14:tracePt t="59524" x="5840413" y="3884613"/>
          <p14:tracePt t="59541" x="5875338" y="3938588"/>
          <p14:tracePt t="59557" x="5911850" y="4044950"/>
          <p14:tracePt t="59574" x="5929313" y="4133850"/>
          <p14:tracePt t="59591" x="5938838" y="4187825"/>
          <p14:tracePt t="59607" x="5946775" y="4313238"/>
          <p14:tracePt t="59624" x="5946775" y="4419600"/>
          <p14:tracePt t="59641" x="5946775" y="4491038"/>
          <p14:tracePt t="59657" x="5946775" y="4660900"/>
          <p14:tracePt t="59674" x="5946775" y="4741863"/>
          <p14:tracePt t="59691" x="5946775" y="4857750"/>
          <p14:tracePt t="59708" x="5946775" y="4956175"/>
          <p14:tracePt t="59724" x="5946775" y="4983163"/>
          <p14:tracePt t="59741" x="5946775" y="5000625"/>
          <p14:tracePt t="59757" x="5938838" y="5010150"/>
          <p14:tracePt t="59774" x="5929313" y="5010150"/>
          <p14:tracePt t="59791" x="5919788" y="5010150"/>
          <p14:tracePt t="59972" x="5929313" y="5010150"/>
          <p14:tracePt t="59991" x="5983288" y="5010150"/>
          <p14:tracePt t="60007" x="6170613" y="4965700"/>
          <p14:tracePt t="60024" x="6384925" y="4884738"/>
          <p14:tracePt t="60041" x="6527800" y="4840288"/>
          <p14:tracePt t="60058" x="6670675" y="4803775"/>
          <p14:tracePt t="60074" x="6848475" y="4724400"/>
          <p14:tracePt t="60091" x="6946900" y="4679950"/>
          <p14:tracePt t="60107" x="6991350" y="4670425"/>
          <p14:tracePt t="60124" x="7000875" y="4660900"/>
          <p14:tracePt t="60141" x="7000875" y="4652963"/>
          <p14:tracePt t="60165" x="7010400" y="4633913"/>
          <p14:tracePt t="60174" x="7018338" y="4608513"/>
          <p14:tracePt t="60191" x="7027863" y="4589463"/>
          <p14:tracePt t="60207" x="7045325" y="4554538"/>
          <p14:tracePt t="60224" x="7045325" y="4545013"/>
          <p14:tracePt t="60241" x="7045325" y="4518025"/>
          <p14:tracePt t="60257" x="7062788" y="4473575"/>
          <p14:tracePt t="60274" x="7081838" y="4429125"/>
          <p14:tracePt t="60291" x="7099300" y="4340225"/>
          <p14:tracePt t="60307" x="7116763" y="4303713"/>
          <p14:tracePt t="60324" x="7134225" y="4276725"/>
          <p14:tracePt t="60341" x="7143750" y="4251325"/>
          <p14:tracePt t="60357" x="7143750" y="4241800"/>
          <p14:tracePt t="60374" x="7143750" y="4232275"/>
          <p14:tracePt t="60391" x="7153275" y="4232275"/>
          <p14:tracePt t="60719" x="7153275" y="4224338"/>
          <p14:tracePt t="61802" x="7143750" y="4224338"/>
          <p14:tracePt t="61813" x="7134225" y="4224338"/>
          <p14:tracePt t="61824" x="7116763" y="4214813"/>
          <p14:tracePt t="61841" x="7108825" y="4205288"/>
          <p14:tracePt t="61842" x="7089775" y="4197350"/>
          <p14:tracePt t="61858" x="7062788" y="4170363"/>
          <p14:tracePt t="61874" x="7018338" y="4125913"/>
          <p14:tracePt t="61891" x="6956425" y="4062413"/>
          <p14:tracePt t="61907" x="6902450" y="4017963"/>
          <p14:tracePt t="61924" x="6804025" y="3938588"/>
          <p14:tracePt t="61941" x="6697663" y="3867150"/>
          <p14:tracePt t="61957" x="6653213" y="3840163"/>
          <p14:tracePt t="61974" x="6562725" y="3795713"/>
          <p14:tracePt t="61990" x="6537325" y="3786188"/>
          <p14:tracePt t="62007" x="6491288" y="3768725"/>
          <p14:tracePt t="62024" x="6473825" y="3759200"/>
          <p14:tracePt t="62228" x="6465888" y="3759200"/>
          <p14:tracePt t="62247" x="6446838" y="3751263"/>
          <p14:tracePt t="62258" x="6411913" y="3741738"/>
          <p14:tracePt t="62274" x="6384925" y="3732213"/>
          <p14:tracePt t="62291" x="6251575" y="3679825"/>
          <p14:tracePt t="62307" x="6197600" y="3660775"/>
          <p14:tracePt t="62324" x="6099175" y="3625850"/>
          <p14:tracePt t="62341" x="5965825" y="3581400"/>
          <p14:tracePt t="62357" x="5911850" y="3544888"/>
          <p14:tracePt t="62374" x="5776913" y="3500438"/>
          <p14:tracePt t="62391" x="5724525" y="3482975"/>
          <p14:tracePt t="62408" x="5653088" y="3465513"/>
          <p14:tracePt t="62424" x="5634038" y="3446463"/>
          <p14:tracePt t="62441" x="5626100" y="3446463"/>
          <p14:tracePt t="63655" x="5626100" y="3455988"/>
          <p14:tracePt t="63667" x="5626100" y="3465513"/>
          <p14:tracePt t="63678" x="5626100" y="3473450"/>
          <p14:tracePt t="63691" x="5634038" y="3500438"/>
          <p14:tracePt t="63708" x="5634038" y="3536950"/>
          <p14:tracePt t="63724" x="5643563" y="3562350"/>
          <p14:tracePt t="63741" x="5643563" y="3608388"/>
          <p14:tracePt t="63758" x="5643563" y="3633788"/>
          <p14:tracePt t="63775" x="5643563" y="3660775"/>
          <p14:tracePt t="63792" x="5653088" y="3687763"/>
          <p14:tracePt t="63810" x="5653088" y="3697288"/>
          <p14:tracePt t="63824" x="5653088" y="3705225"/>
          <p14:tracePt t="63841" x="5661025" y="3714750"/>
          <p14:tracePt t="63912" x="5661025" y="3724275"/>
          <p14:tracePt t="69689" x="5661025" y="3732213"/>
          <p14:tracePt t="69699" x="5661025" y="3741738"/>
          <p14:tracePt t="69708" x="5661025" y="3751263"/>
          <p14:tracePt t="69725" x="5653088" y="3768725"/>
          <p14:tracePt t="69742" x="5653088" y="3795713"/>
          <p14:tracePt t="69758" x="5653088" y="3813175"/>
          <p14:tracePt t="69775" x="5643563" y="3840163"/>
          <p14:tracePt t="69792" x="5643563" y="3894138"/>
          <p14:tracePt t="69808" x="5634038" y="3929063"/>
          <p14:tracePt t="69825" x="5626100" y="3990975"/>
          <p14:tracePt t="69842" x="5616575" y="4037013"/>
          <p14:tracePt t="69858" x="5608638" y="4062413"/>
          <p14:tracePt t="69875" x="5599113" y="4098925"/>
          <p14:tracePt t="69892" x="5599113" y="4116388"/>
          <p14:tracePt t="69908" x="5599113" y="4125913"/>
          <p14:tracePt t="69925" x="5589588" y="4133850"/>
          <p14:tracePt t="69942" x="5581650" y="4143375"/>
          <p14:tracePt t="69958" x="5572125" y="4152900"/>
          <p14:tracePt t="69975" x="5562600" y="4152900"/>
          <p14:tracePt t="70187" x="5562600" y="4160838"/>
          <p14:tracePt t="70198" x="5562600" y="4170363"/>
          <p14:tracePt t="70209" x="5562600" y="4205288"/>
          <p14:tracePt t="70225" x="5562600" y="4241800"/>
          <p14:tracePt t="70242" x="5562600" y="4340225"/>
          <p14:tracePt t="70258" x="5562600" y="4429125"/>
          <p14:tracePt t="70275" x="5562600" y="4589463"/>
          <p14:tracePt t="70292" x="5572125" y="4751388"/>
          <p14:tracePt t="70308" x="5581650" y="4822825"/>
          <p14:tracePt t="70325" x="5589588" y="4919663"/>
          <p14:tracePt t="70342" x="5599113" y="4956175"/>
          <p14:tracePt t="70358" x="5608638" y="4983163"/>
          <p14:tracePt t="70375" x="5608638" y="4991100"/>
          <p14:tracePt t="70761" x="5608638" y="5000625"/>
          <p14:tracePt t="70775" x="5608638" y="5027613"/>
          <p14:tracePt t="70792" x="5608638" y="5133975"/>
          <p14:tracePt t="70809" x="5608638" y="5197475"/>
          <p14:tracePt t="70825" x="5626100" y="5313363"/>
          <p14:tracePt t="70842" x="5626100" y="5357813"/>
          <p14:tracePt t="70859" x="5653088" y="5438775"/>
          <p14:tracePt t="70875" x="5670550" y="5491163"/>
          <p14:tracePt t="70954" x="5661025" y="5491163"/>
          <p14:tracePt t="70964" x="5661025" y="5483225"/>
          <p14:tracePt t="70975" x="5643563" y="5473700"/>
          <p14:tracePt t="71210" x="5634038" y="5473700"/>
          <p14:tracePt t="71225" x="5626100" y="5473700"/>
          <p14:tracePt t="71242" x="5626100" y="5465763"/>
          <p14:tracePt t="71259" x="5616575" y="5419725"/>
          <p14:tracePt t="71275" x="5608638" y="5394325"/>
          <p14:tracePt t="71292" x="5608638" y="5295900"/>
          <p14:tracePt t="71308" x="5608638" y="5224463"/>
          <p14:tracePt t="71325" x="5608638" y="5062538"/>
          <p14:tracePt t="71342" x="5608638" y="4938713"/>
          <p14:tracePt t="71358" x="5608638" y="4875213"/>
          <p14:tracePt t="71375" x="5608638" y="4741863"/>
          <p14:tracePt t="71392" x="5608638" y="4679950"/>
          <p14:tracePt t="71408" x="5626100" y="4572000"/>
          <p14:tracePt t="71425" x="5634038" y="4446588"/>
          <p14:tracePt t="71442" x="5643563" y="4384675"/>
          <p14:tracePt t="71458" x="5688013" y="4251325"/>
          <p14:tracePt t="71475" x="5715000" y="4205288"/>
          <p14:tracePt t="71750" x="5715000" y="4187825"/>
          <p14:tracePt t="71759" x="5715000" y="4160838"/>
          <p14:tracePt t="71775" x="5705475" y="4125913"/>
          <p14:tracePt t="71792" x="5697538" y="4000500"/>
          <p14:tracePt t="71809" x="5688013" y="3938588"/>
          <p14:tracePt t="71825" x="5680075" y="3786188"/>
          <p14:tracePt t="71842" x="5680075" y="3724275"/>
          <p14:tracePt t="71859" x="5680075" y="3616325"/>
          <p14:tracePt t="71875" x="5680075" y="3544888"/>
          <p14:tracePt t="71892" x="5680075" y="3517900"/>
          <p14:tracePt t="71909" x="5688013" y="3490913"/>
          <p14:tracePt t="71926" x="5688013" y="3473450"/>
          <p14:tracePt t="72169" x="5688013" y="3465513"/>
          <p14:tracePt t="72178" x="5688013" y="3438525"/>
          <p14:tracePt t="72192" x="5688013" y="3411538"/>
          <p14:tracePt t="72209" x="5688013" y="3375025"/>
          <p14:tracePt t="72225" x="5688013" y="3322638"/>
          <p14:tracePt t="72242" x="5688013" y="3276600"/>
          <p14:tracePt t="72259" x="5688013" y="3259138"/>
          <p14:tracePt t="72275" x="5688013" y="3241675"/>
          <p14:tracePt t="72292" x="5688013" y="3232150"/>
          <p14:tracePt t="72373" x="5688013" y="3241675"/>
          <p14:tracePt t="72382" x="5688013" y="3268663"/>
          <p14:tracePt t="72393" x="5688013" y="3322638"/>
          <p14:tracePt t="72409" x="5680075" y="3394075"/>
          <p14:tracePt t="72425" x="5680075" y="3544888"/>
          <p14:tracePt t="72442" x="5680075" y="3608388"/>
          <p14:tracePt t="72459" x="5680075" y="3786188"/>
          <p14:tracePt t="72475" x="5688013" y="4027488"/>
          <p14:tracePt t="72492" x="5697538" y="4143375"/>
          <p14:tracePt t="72509" x="5705475" y="4295775"/>
          <p14:tracePt t="72525" x="5715000" y="4357688"/>
          <p14:tracePt t="72542" x="5724525" y="4438650"/>
          <p14:tracePt t="72559" x="5724525" y="4465638"/>
          <p14:tracePt t="72578" x="5724525" y="4473575"/>
          <p14:tracePt t="72782" x="5724525" y="4483100"/>
          <p14:tracePt t="72796" x="5724525" y="4527550"/>
          <p14:tracePt t="72809" x="5724525" y="4589463"/>
          <p14:tracePt t="72825" x="5724525" y="4741863"/>
          <p14:tracePt t="72842" x="5724525" y="4822825"/>
          <p14:tracePt t="72859" x="5724525" y="5018088"/>
          <p14:tracePt t="72875" x="5724525" y="5187950"/>
          <p14:tracePt t="72892" x="5724525" y="5276850"/>
          <p14:tracePt t="72909" x="5724525" y="5375275"/>
          <p14:tracePt t="72925" x="5724525" y="5429250"/>
          <p14:tracePt t="72942" x="5724525" y="5446713"/>
          <p14:tracePt t="72959" x="5715000" y="5473700"/>
          <p14:tracePt t="72975" x="5705475" y="5473700"/>
          <p14:tracePt t="72992" x="5688013" y="5473700"/>
          <p14:tracePt t="73158" x="5688013" y="5483225"/>
          <p14:tracePt t="73175" x="5688013" y="5537200"/>
          <p14:tracePt t="73192" x="5688013" y="5608638"/>
          <p14:tracePt t="73209" x="5688013" y="5643563"/>
          <p14:tracePt t="73226" x="5688013" y="5732463"/>
          <p14:tracePt t="73242" x="5688013" y="5786438"/>
          <p14:tracePt t="73259" x="5697538" y="5813425"/>
          <p14:tracePt t="73275" x="5705475" y="5857875"/>
          <p14:tracePt t="73292" x="5705475" y="5875338"/>
          <p14:tracePt t="73310" x="5705475" y="5884863"/>
          <p14:tracePt t="73331" x="5705475" y="5894388"/>
          <p14:tracePt t="74108" x="5705475" y="5884863"/>
          <p14:tracePt t="74128" x="5705475" y="5875338"/>
          <p14:tracePt t="74142" x="5697538" y="5840413"/>
          <p14:tracePt t="74159" x="5670550" y="5705475"/>
          <p14:tracePt t="74176" x="5661025" y="5589588"/>
          <p14:tracePt t="74192" x="5643563" y="5348288"/>
          <p14:tracePt t="74209" x="5643563" y="5251450"/>
          <p14:tracePt t="74225" x="5643563" y="5054600"/>
          <p14:tracePt t="74242" x="5643563" y="4884738"/>
          <p14:tracePt t="74259" x="5643563" y="4803775"/>
          <p14:tracePt t="74275" x="5643563" y="4643438"/>
          <p14:tracePt t="74292" x="5670550" y="4456113"/>
          <p14:tracePt t="74537" x="5661025" y="4446588"/>
          <p14:tracePt t="74546" x="5643563" y="4375150"/>
          <p14:tracePt t="74559" x="5616575" y="4268788"/>
          <p14:tracePt t="74575" x="5608638" y="4160838"/>
          <p14:tracePt t="74592" x="5599113" y="3840163"/>
          <p14:tracePt t="74609" x="5653088" y="3205163"/>
          <p14:tracePt t="74625" x="5741988" y="2857500"/>
          <p14:tracePt t="74642" x="5840413" y="2625725"/>
          <p14:tracePt t="74883" x="5840413" y="2616200"/>
          <p14:tracePt t="74904" x="5840413" y="2589213"/>
          <p14:tracePt t="74913" x="5822950" y="2544763"/>
          <p14:tracePt t="74926" x="5795963" y="2490788"/>
          <p14:tracePt t="74942" x="5786438" y="2438400"/>
          <p14:tracePt t="74959" x="5768975" y="2339975"/>
          <p14:tracePt t="74975" x="5741988" y="2224088"/>
          <p14:tracePt t="74992" x="5741988" y="2197100"/>
          <p14:tracePt t="75009" x="5724525" y="2125663"/>
          <p14:tracePt t="75026" x="5724525" y="2089150"/>
          <p14:tracePt t="75042" x="5724525" y="2071688"/>
          <p14:tracePt t="75059" x="5715000" y="2062163"/>
          <p14:tracePt t="75363" x="5705475" y="2062163"/>
          <p14:tracePt t="75375" x="5697538" y="2062163"/>
          <p14:tracePt t="75392" x="5680075" y="2044700"/>
          <p14:tracePt t="75409" x="5661025" y="2036763"/>
          <p14:tracePt t="75426" x="5643563" y="2009775"/>
          <p14:tracePt t="75442" x="5634038" y="2000250"/>
          <p14:tracePt t="75459" x="5626100" y="1982788"/>
          <p14:tracePt t="75476" x="5616575" y="1973263"/>
          <p14:tracePt t="75492" x="5608638" y="1973263"/>
          <p14:tracePt t="75509" x="5608638" y="1965325"/>
          <p14:tracePt t="75578" x="5608638" y="1973263"/>
          <p14:tracePt t="75592" x="5608638" y="1990725"/>
          <p14:tracePt t="75609" x="5608638" y="2044700"/>
          <p14:tracePt t="75626" x="5608638" y="2071688"/>
          <p14:tracePt t="75642" x="5608638" y="2108200"/>
          <p14:tracePt t="75659" x="5608638" y="2125663"/>
          <p14:tracePt t="75784" x="5599113" y="2125663"/>
          <p14:tracePt t="75802" x="5589588" y="2116138"/>
          <p14:tracePt t="75813" x="5581650" y="2108200"/>
          <p14:tracePt t="75826" x="5572125" y="2089150"/>
          <p14:tracePt t="75842" x="5572125" y="2081213"/>
          <p14:tracePt t="75859" x="5572125" y="2071688"/>
          <p14:tracePt t="75876" x="5572125" y="2062163"/>
          <p14:tracePt t="75966" x="5572125" y="2071688"/>
          <p14:tracePt t="75985" x="5572125" y="2081213"/>
          <p14:tracePt t="76006" x="5572125" y="2089150"/>
          <p14:tracePt t="76098" x="5572125" y="2071688"/>
          <p14:tracePt t="76109" x="5572125" y="2054225"/>
          <p14:tracePt t="76126" x="5572125" y="2036763"/>
          <p14:tracePt t="76142" x="5572125" y="2017713"/>
          <p14:tracePt t="76159" x="5572125" y="2000250"/>
          <p14:tracePt t="76176" x="5572125" y="1990725"/>
          <p14:tracePt t="76251" x="5572125" y="2009775"/>
          <p14:tracePt t="76262" x="5572125" y="2017713"/>
          <p14:tracePt t="76276" x="5572125" y="2036763"/>
          <p14:tracePt t="76293" x="5572125" y="2054225"/>
          <p14:tracePt t="76312" x="5572125" y="2062163"/>
          <p14:tracePt t="76333" x="5572125" y="2071688"/>
          <p14:tracePt t="76403" x="5581650" y="2071688"/>
          <p14:tracePt t="76435" x="5581650" y="2062163"/>
          <p14:tracePt t="76448" x="5581650" y="2054225"/>
          <p14:tracePt t="76459" x="5589588" y="2027238"/>
          <p14:tracePt t="76476" x="5599113" y="2009775"/>
          <p14:tracePt t="76492" x="5608638" y="1982788"/>
          <p14:tracePt t="76509" x="5608638" y="1973263"/>
          <p14:tracePt t="76558" x="5616575" y="1973263"/>
          <p14:tracePt t="76589" x="5626100" y="1990725"/>
          <p14:tracePt t="76598" x="5634038" y="2009775"/>
          <p14:tracePt t="76609" x="5634038" y="2027238"/>
          <p14:tracePt t="76626" x="5643563" y="2044700"/>
          <p14:tracePt t="76642" x="5653088" y="2062163"/>
          <p14:tracePt t="76659" x="5653088" y="2071688"/>
          <p14:tracePt t="76680" x="5653088" y="2081213"/>
          <p14:tracePt t="77834" x="5670550" y="2081213"/>
          <p14:tracePt t="77843" x="5688013" y="2081213"/>
          <p14:tracePt t="77859" x="5697538" y="2081213"/>
          <p14:tracePt t="77876" x="5786438" y="2081213"/>
          <p14:tracePt t="77893" x="5822950" y="2071688"/>
          <p14:tracePt t="77909" x="5911850" y="2062163"/>
          <p14:tracePt t="77926" x="6054725" y="2062163"/>
          <p14:tracePt t="77943" x="6116638" y="2071688"/>
          <p14:tracePt t="77959" x="6215063" y="2071688"/>
          <p14:tracePt t="77976" x="6286500" y="2071688"/>
          <p14:tracePt t="77993" x="6303963" y="2071688"/>
          <p14:tracePt t="78009" x="6323013" y="2071688"/>
          <p14:tracePt t="78295"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83788" y="654466"/>
            <a:ext cx="8686800" cy="1143000"/>
          </a:xfrm>
        </p:spPr>
        <p:txBody>
          <a:bodyPr>
            <a:normAutofit/>
          </a:bodyPr>
          <a:lstStyle/>
          <a:p>
            <a:r>
              <a:rPr lang="en-U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Quoting, Paraphrasing, &amp; Summarizing</a:t>
            </a:r>
            <a:endParaRPr lang="en-US"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Content Placeholder 4"/>
          <p:cNvSpPr>
            <a:spLocks noGrp="1"/>
          </p:cNvSpPr>
          <p:nvPr>
            <p:ph idx="1"/>
          </p:nvPr>
        </p:nvSpPr>
        <p:spPr/>
        <p:txBody>
          <a:bodyPr>
            <a:normAutofit/>
          </a:bodyPr>
          <a:lstStyle/>
          <a:p>
            <a:pPr marL="0" indent="0">
              <a:buNone/>
            </a:pPr>
            <a:r>
              <a:rPr lang="en-US" sz="2800" b="1" dirty="0" smtClean="0">
                <a:solidFill>
                  <a:srgbClr val="0070C0"/>
                </a:solidFill>
                <a:effectLst>
                  <a:outerShdw blurRad="38100" dist="38100" dir="2700000" algn="tl">
                    <a:srgbClr val="000000">
                      <a:alpha val="43137"/>
                    </a:srgbClr>
                  </a:outerShdw>
                </a:effectLst>
              </a:rPr>
              <a:t>Paraphrasing</a:t>
            </a:r>
            <a:r>
              <a:rPr lang="en-US" sz="2800" b="1" dirty="0" smtClean="0"/>
              <a:t>: restating </a:t>
            </a:r>
            <a:r>
              <a:rPr lang="en-US" sz="2800" b="1" i="1" u="sng" dirty="0" smtClean="0"/>
              <a:t>in your own words</a:t>
            </a:r>
            <a:r>
              <a:rPr lang="en-US" sz="2800" b="1" i="1" dirty="0" smtClean="0"/>
              <a:t> </a:t>
            </a:r>
            <a:r>
              <a:rPr lang="en-US" sz="2800" b="1" dirty="0" smtClean="0"/>
              <a:t>the written or spoken words of someone else. </a:t>
            </a:r>
          </a:p>
          <a:p>
            <a:pPr lvl="1"/>
            <a:r>
              <a:rPr lang="en-US" sz="2400" dirty="0" smtClean="0"/>
              <a:t>Paraphrasing is preferred over directly quoting sources because you want the majority of your essays to be in your own words and writing style.  </a:t>
            </a:r>
          </a:p>
          <a:p>
            <a:pPr lvl="1"/>
            <a:r>
              <a:rPr lang="en-US" sz="2400" dirty="0" smtClean="0"/>
              <a:t>See </a:t>
            </a:r>
            <a:r>
              <a:rPr lang="en-US" sz="2400" b="1" dirty="0" smtClean="0"/>
              <a:t>guidelines</a:t>
            </a:r>
            <a:r>
              <a:rPr lang="en-US" sz="2400" dirty="0" smtClean="0"/>
              <a:t> for writing paraphrases on p. 210 of your </a:t>
            </a:r>
            <a:r>
              <a:rPr lang="en-US" sz="2400" i="1" dirty="0" smtClean="0"/>
              <a:t>S&amp;S Handbook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9332111"/>
      </p:ext>
    </p:extLst>
  </p:cSld>
  <p:clrMapOvr>
    <a:masterClrMapping/>
  </p:clrMapOvr>
  <mc:AlternateContent xmlns:mc="http://schemas.openxmlformats.org/markup-compatibility/2006">
    <mc:Choice xmlns:p14="http://schemas.microsoft.com/office/powerpoint/2010/main" Requires="p14">
      <p:transition spd="slow" p14:dur="2000" advTm="67556"/>
    </mc:Choice>
    <mc:Fallback>
      <p:transition spd="slow" advTm="6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7855" y="654466"/>
            <a:ext cx="8686800" cy="1143000"/>
          </a:xfrm>
        </p:spPr>
        <p:txBody>
          <a:bodyPr>
            <a:normAutofit/>
          </a:bodyPr>
          <a:lstStyle/>
          <a:p>
            <a:r>
              <a:rPr lang="en-U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Quoting, Paraphrasing, &amp; Summarizing</a:t>
            </a:r>
            <a:endParaRPr lang="en-US"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Content Placeholder 4"/>
          <p:cNvSpPr>
            <a:spLocks noGrp="1"/>
          </p:cNvSpPr>
          <p:nvPr>
            <p:ph idx="1"/>
          </p:nvPr>
        </p:nvSpPr>
        <p:spPr/>
        <p:txBody>
          <a:bodyPr>
            <a:normAutofit/>
          </a:bodyPr>
          <a:lstStyle/>
          <a:p>
            <a:pPr marL="0" indent="0">
              <a:buNone/>
            </a:pPr>
            <a:r>
              <a:rPr lang="en-US" sz="2800" b="1" dirty="0" smtClean="0">
                <a:solidFill>
                  <a:srgbClr val="0070C0"/>
                </a:solidFill>
                <a:effectLst>
                  <a:outerShdw blurRad="38100" dist="38100" dir="2700000" algn="tl">
                    <a:srgbClr val="000000">
                      <a:alpha val="43137"/>
                    </a:srgbClr>
                  </a:outerShdw>
                </a:effectLst>
              </a:rPr>
              <a:t>Summarizing</a:t>
            </a:r>
            <a:r>
              <a:rPr lang="en-US" sz="2800" b="1" dirty="0" smtClean="0"/>
              <a:t>: a summary differs from a paraphrase in an important way: Whereas a paraphrase restates the original material in its entirety, a summary states only the main points of the original source in a much briefer form. </a:t>
            </a:r>
          </a:p>
          <a:p>
            <a:pPr lvl="1"/>
            <a:r>
              <a:rPr lang="en-US" sz="2400" dirty="0" smtClean="0"/>
              <a:t>See </a:t>
            </a:r>
            <a:r>
              <a:rPr lang="en-US" sz="2400" b="1" dirty="0" smtClean="0"/>
              <a:t>guidelines</a:t>
            </a:r>
            <a:r>
              <a:rPr lang="en-US" sz="2400" dirty="0" smtClean="0"/>
              <a:t> for summarizing on p. 213 of your </a:t>
            </a:r>
            <a:r>
              <a:rPr lang="en-US" sz="2400" i="1" dirty="0" smtClean="0"/>
              <a:t>S&amp;S Handbook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1007092"/>
      </p:ext>
    </p:extLst>
  </p:cSld>
  <p:clrMapOvr>
    <a:masterClrMapping/>
  </p:clrMapOvr>
  <mc:AlternateContent xmlns:mc="http://schemas.openxmlformats.org/markup-compatibility/2006">
    <mc:Choice xmlns:p14="http://schemas.microsoft.com/office/powerpoint/2010/main" Requires="p14">
      <p:transition spd="slow" p14:dur="2000" advTm="45089"/>
    </mc:Choice>
    <mc:Fallback>
      <p:transition spd="slow" advTm="4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021" y="650095"/>
            <a:ext cx="9720072" cy="1499616"/>
          </a:xfrm>
        </p:spPr>
        <p:txBody>
          <a:bodyPr/>
          <a:lstStyle/>
          <a:p>
            <a:r>
              <a:rPr lang="en-US" dirty="0" smtClean="0"/>
              <a:t>Conducting Research </a:t>
            </a:r>
            <a:endParaRPr lang="en-US" dirty="0"/>
          </a:p>
        </p:txBody>
      </p:sp>
      <p:sp>
        <p:nvSpPr>
          <p:cNvPr id="3" name="Content Placeholder 2"/>
          <p:cNvSpPr>
            <a:spLocks noGrp="1"/>
          </p:cNvSpPr>
          <p:nvPr>
            <p:ph idx="1"/>
          </p:nvPr>
        </p:nvSpPr>
        <p:spPr>
          <a:xfrm>
            <a:off x="1981200" y="1295400"/>
            <a:ext cx="9788434" cy="5334000"/>
          </a:xfrm>
        </p:spPr>
        <p:txBody>
          <a:bodyPr>
            <a:normAutofit/>
          </a:bodyPr>
          <a:lstStyle/>
          <a:p>
            <a:pPr marL="0" indent="0">
              <a:buNone/>
            </a:pPr>
            <a:r>
              <a:rPr lang="en-US" dirty="0" smtClean="0"/>
              <a:t>You can improve your writing by including research. Consider the following:</a:t>
            </a:r>
          </a:p>
          <a:p>
            <a:pPr marL="0" indent="0">
              <a:buNone/>
            </a:pPr>
            <a:endParaRPr lang="en-US" dirty="0" smtClean="0"/>
          </a:p>
          <a:p>
            <a:r>
              <a:rPr lang="en-US" dirty="0" smtClean="0">
                <a:solidFill>
                  <a:srgbClr val="FF0000"/>
                </a:solidFill>
              </a:rPr>
              <a:t>Original</a:t>
            </a:r>
            <a:r>
              <a:rPr lang="en-US" dirty="0" smtClean="0"/>
              <a:t>: Most people own a cell phone these days. </a:t>
            </a:r>
          </a:p>
          <a:p>
            <a:r>
              <a:rPr lang="en-US" dirty="0" smtClean="0">
                <a:solidFill>
                  <a:srgbClr val="FF0000"/>
                </a:solidFill>
              </a:rPr>
              <a:t>Revised with research</a:t>
            </a:r>
            <a:r>
              <a:rPr lang="en-US" dirty="0" smtClean="0"/>
              <a:t>: According the Pew Research Center, 84% of American adults owned a cell phone in 2011 (Purcell 2). </a:t>
            </a:r>
          </a:p>
          <a:p>
            <a:endParaRPr lang="en-US" dirty="0" smtClean="0"/>
          </a:p>
          <a:p>
            <a:pPr marL="0" indent="0" algn="ctr">
              <a:buNone/>
            </a:pPr>
            <a:r>
              <a:rPr lang="en-US" dirty="0" smtClean="0"/>
              <a:t>Works Cited </a:t>
            </a:r>
          </a:p>
          <a:p>
            <a:pPr marL="0" indent="0">
              <a:buNone/>
            </a:pPr>
            <a:r>
              <a:rPr lang="en-US" dirty="0" smtClean="0"/>
              <a:t>Purcell, Kristen. “How Mobile Devices are </a:t>
            </a:r>
            <a:r>
              <a:rPr lang="en-US" dirty="0" smtClean="0"/>
              <a:t>Changing Communities</a:t>
            </a:r>
            <a:r>
              <a:rPr lang="en-US" dirty="0" smtClean="0"/>
              <a:t>.” </a:t>
            </a:r>
            <a:r>
              <a:rPr lang="en-US" i="1" dirty="0" smtClean="0"/>
              <a:t>Pew Internet </a:t>
            </a:r>
            <a:endParaRPr lang="en-US" i="1" dirty="0" smtClean="0"/>
          </a:p>
          <a:p>
            <a:pPr marL="0" indent="0">
              <a:buNone/>
            </a:pPr>
            <a:r>
              <a:rPr lang="en-US" i="1" dirty="0"/>
              <a:t>	</a:t>
            </a:r>
            <a:r>
              <a:rPr lang="en-US" i="1" dirty="0" smtClean="0"/>
              <a:t>Project</a:t>
            </a:r>
            <a:r>
              <a:rPr lang="en-US" dirty="0" smtClean="0"/>
              <a:t>. Pew </a:t>
            </a:r>
            <a:r>
              <a:rPr lang="en-US" dirty="0" smtClean="0"/>
              <a:t>Research </a:t>
            </a:r>
            <a:r>
              <a:rPr lang="en-US" dirty="0" smtClean="0"/>
              <a:t>Center. 14 Mar. 2011. Web. 20 Apr. 2011.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3471188"/>
      </p:ext>
    </p:extLst>
  </p:cSld>
  <p:clrMapOvr>
    <a:masterClrMapping/>
  </p:clrMapOvr>
  <mc:AlternateContent xmlns:mc="http://schemas.openxmlformats.org/markup-compatibility/2006">
    <mc:Choice xmlns:p14="http://schemas.microsoft.com/office/powerpoint/2010/main" Requires="p14">
      <p:transition spd="slow" p14:dur="2000" advTm="136274"/>
    </mc:Choice>
    <mc:Fallback>
      <p:transition spd="slow" advTm="136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8561" x="7920038" y="3500438"/>
          <p14:tracePt t="58968" x="7912100" y="3500438"/>
          <p14:tracePt t="58998" x="7902575" y="3490913"/>
          <p14:tracePt t="59015" x="7885113" y="3482975"/>
          <p14:tracePt t="59032" x="7840663" y="3446463"/>
          <p14:tracePt t="59049" x="7813675" y="3419475"/>
          <p14:tracePt t="59066" x="7742238" y="3330575"/>
          <p14:tracePt t="59082" x="7688263" y="3276600"/>
          <p14:tracePt t="59099" x="7634288" y="3205163"/>
          <p14:tracePt t="59115" x="7616825" y="3187700"/>
          <p14:tracePt t="59132" x="7581900" y="3143250"/>
          <p14:tracePt t="59149" x="7572375" y="3125788"/>
          <p14:tracePt t="59165" x="7545388" y="3089275"/>
          <p14:tracePt t="59182" x="7527925" y="3071813"/>
          <p14:tracePt t="59199" x="7518400" y="3062288"/>
          <p14:tracePt t="59215" x="7510463" y="3044825"/>
          <p14:tracePt t="59232" x="7510463" y="3036888"/>
          <p14:tracePt t="59249" x="7500938" y="3017838"/>
          <p14:tracePt t="59266" x="7500938" y="3009900"/>
          <p14:tracePt t="59283" x="7491413" y="3009900"/>
          <p14:tracePt t="59509" x="7483475" y="3009900"/>
          <p14:tracePt t="59550" x="7473950" y="3009900"/>
          <p14:tracePt t="59634" x="7473950" y="3017838"/>
          <p14:tracePt t="59664" x="7473950" y="3027363"/>
          <p14:tracePt t="59683" x="7483475" y="3044825"/>
          <p14:tracePt t="59699" x="7491413" y="3054350"/>
          <p14:tracePt t="59716" x="7510463" y="3081338"/>
          <p14:tracePt t="59732" x="7518400" y="3089275"/>
          <p14:tracePt t="59749" x="7527925" y="3098800"/>
          <p14:tracePt t="59773" x="7537450" y="3098800"/>
          <p14:tracePt t="61183" x="7545388" y="3098800"/>
          <p14:tracePt t="61199" x="7554913" y="3098800"/>
          <p14:tracePt t="61216" x="7670800" y="3089275"/>
          <p14:tracePt t="61233" x="7823200" y="3054350"/>
          <p14:tracePt t="61249" x="7939088" y="3036888"/>
          <p14:tracePt t="61266" x="8108950" y="3036888"/>
          <p14:tracePt t="61282" x="8153400" y="3036888"/>
          <p14:tracePt t="61299" x="8251825" y="3036888"/>
          <p14:tracePt t="61316" x="8348663" y="3044825"/>
          <p14:tracePt t="61333" x="8394700" y="3054350"/>
          <p14:tracePt t="61349" x="8456613" y="3062288"/>
          <p14:tracePt t="61366" x="8491538" y="3062288"/>
          <p14:tracePt t="61602" x="8510588" y="3062288"/>
          <p14:tracePt t="61615" x="8545513" y="3071813"/>
          <p14:tracePt t="61632" x="8616950" y="3071813"/>
          <p14:tracePt t="61649" x="8697913" y="3071813"/>
          <p14:tracePt t="61666" x="8902700" y="3044825"/>
          <p14:tracePt t="61683" x="8983663" y="3036888"/>
          <p14:tracePt t="61699" x="9090025" y="3027363"/>
          <p14:tracePt t="61716" x="9161463" y="3027363"/>
          <p14:tracePt t="61732" x="9188450" y="3027363"/>
          <p14:tracePt t="61749" x="9215438" y="3027363"/>
          <p14:tracePt t="61766" x="9232900" y="3017838"/>
          <p14:tracePt t="61794" x="9242425" y="3017838"/>
          <p14:tracePt t="62009" x="9242425" y="3009900"/>
          <p14:tracePt t="62029" x="9242425" y="2990850"/>
          <p14:tracePt t="62039" x="9232900" y="2982913"/>
          <p14:tracePt t="62049" x="9232900" y="2965450"/>
          <p14:tracePt t="62066" x="9232900" y="2955925"/>
          <p14:tracePt t="62083" x="9224963" y="2938463"/>
          <p14:tracePt t="62100" x="9224963" y="2928938"/>
          <p14:tracePt t="62122" x="9224963" y="2919413"/>
          <p14:tracePt t="62182" x="9224963" y="2911475"/>
          <p14:tracePt t="62284" x="9215438" y="2911475"/>
          <p14:tracePt t="62376" x="9215438" y="2901950"/>
          <p14:tracePt t="62397" x="9205913" y="2901950"/>
          <p14:tracePt t="62406" x="9205913" y="2894013"/>
          <p14:tracePt t="62469" x="9205913" y="2884488"/>
          <p14:tracePt t="63927" x="9205913" y="2894013"/>
          <p14:tracePt t="63950" x="9197975" y="2894013"/>
          <p14:tracePt t="63997" x="9197975" y="2901950"/>
          <p14:tracePt t="64029" x="9188450" y="2901950"/>
          <p14:tracePt t="64039" x="9180513" y="2911475"/>
          <p14:tracePt t="64049" x="9170988" y="2919413"/>
          <p14:tracePt t="64066" x="9161463" y="2938463"/>
          <p14:tracePt t="64083" x="9126538" y="2965450"/>
          <p14:tracePt t="64100" x="9072563" y="3000375"/>
          <p14:tracePt t="64116" x="9037638" y="3017838"/>
          <p14:tracePt t="64133" x="8920163" y="3071813"/>
          <p14:tracePt t="64149" x="8858250" y="3098800"/>
          <p14:tracePt t="64166" x="8732838" y="3152775"/>
          <p14:tracePt t="64183" x="8582025" y="3205163"/>
          <p14:tracePt t="64199" x="8501063" y="3224213"/>
          <p14:tracePt t="64216" x="8402638" y="3251200"/>
          <p14:tracePt t="64233" x="8323263" y="3259138"/>
          <p14:tracePt t="64249" x="8286750" y="3268663"/>
          <p14:tracePt t="64266" x="8242300" y="3276600"/>
          <p14:tracePt t="64284" x="8224838" y="3276600"/>
          <p14:tracePt t="66111" x="8242300" y="3276600"/>
          <p14:tracePt t="66120" x="8269288" y="3276600"/>
          <p14:tracePt t="66133" x="8313738" y="3276600"/>
          <p14:tracePt t="66150" x="8367713" y="3276600"/>
          <p14:tracePt t="66166" x="8483600" y="3268663"/>
          <p14:tracePt t="66183" x="8562975" y="3251200"/>
          <p14:tracePt t="66200" x="8589963" y="3251200"/>
          <p14:tracePt t="66216" x="8643938" y="3232150"/>
          <p14:tracePt t="66233" x="8688388" y="3224213"/>
          <p14:tracePt t="66250" x="8705850" y="3224213"/>
          <p14:tracePt t="66266" x="8732838" y="3214688"/>
          <p14:tracePt t="66283" x="8742363" y="3214688"/>
          <p14:tracePt t="66300" x="8777288" y="3205163"/>
          <p14:tracePt t="66316" x="8813800" y="3187700"/>
          <p14:tracePt t="66660" x="8823325" y="3179763"/>
          <p14:tracePt t="66672" x="8831263" y="3152775"/>
          <p14:tracePt t="66683" x="8858250" y="3143250"/>
          <p14:tracePt t="66700" x="8875713" y="3108325"/>
          <p14:tracePt t="66716" x="8920163" y="3071813"/>
          <p14:tracePt t="66733" x="8956675" y="3054350"/>
          <p14:tracePt t="66750" x="8974138" y="3054350"/>
          <p14:tracePt t="66766" x="8991600" y="3036888"/>
          <p14:tracePt t="66824" x="9001125" y="3036888"/>
          <p14:tracePt t="67294" x="9001125" y="3027363"/>
          <p14:tracePt t="67312" x="9001125" y="3017838"/>
          <p14:tracePt t="67325" x="9001125" y="3009900"/>
          <p14:tracePt t="67334" x="9010650" y="3009900"/>
          <p14:tracePt t="67350" x="9010650" y="2990850"/>
          <p14:tracePt t="67368" x="9010650" y="2982913"/>
          <p14:tracePt t="67406" x="9010650" y="2973388"/>
          <p14:tracePt t="67435" x="9010650" y="2965450"/>
          <p14:tracePt t="67510" x="9018588" y="2965450"/>
          <p14:tracePt t="67539" x="9028113" y="2965450"/>
          <p14:tracePt t="67558" x="9037638" y="2965450"/>
          <p14:tracePt t="67580" x="9037638" y="2955925"/>
          <p14:tracePt t="67589" x="9045575" y="2955925"/>
          <p14:tracePt t="67600" x="9055100" y="2955925"/>
          <p14:tracePt t="67616" x="9063038" y="2955925"/>
          <p14:tracePt t="67640" x="9072563" y="2955925"/>
          <p14:tracePt t="67661" x="9090025" y="2955925"/>
          <p14:tracePt t="67682" x="9109075" y="2955925"/>
          <p14:tracePt t="67712" x="9117013" y="2955925"/>
          <p14:tracePt t="67731" x="9126538" y="2955925"/>
          <p14:tracePt t="67763" x="9134475" y="2955925"/>
          <p14:tracePt t="67783" x="9144000" y="2955925"/>
          <p14:tracePt t="67813" x="9153525" y="2955925"/>
          <p14:tracePt t="69346" x="9134475" y="2955925"/>
          <p14:tracePt t="69364" x="9117013" y="2965450"/>
          <p14:tracePt t="69375" x="9099550" y="2965450"/>
          <p14:tracePt t="69384" x="9082088" y="2973388"/>
          <p14:tracePt t="69400" x="9072563" y="2982913"/>
          <p14:tracePt t="69417" x="9001125" y="2990850"/>
          <p14:tracePt t="69433" x="8956675" y="3000375"/>
          <p14:tracePt t="69450" x="8885238" y="3009900"/>
          <p14:tracePt t="69466" x="8831263" y="3009900"/>
          <p14:tracePt t="69483" x="8742363" y="3027363"/>
          <p14:tracePt t="69500" x="8653463" y="3027363"/>
          <p14:tracePt t="69517" x="8582025" y="3027363"/>
          <p14:tracePt t="69533" x="8537575" y="3027363"/>
          <p14:tracePt t="69550" x="8501063" y="3027363"/>
          <p14:tracePt t="69567" x="8491538" y="3027363"/>
          <p14:tracePt t="69583" x="8456613" y="3027363"/>
          <p14:tracePt t="69600" x="8439150" y="3027363"/>
          <p14:tracePt t="69617" x="8429625" y="3027363"/>
          <p14:tracePt t="69633" x="8420100" y="3027363"/>
          <p14:tracePt t="69751" x="8412163" y="3027363"/>
          <p14:tracePt t="74835" x="8420100" y="3027363"/>
          <p14:tracePt t="74851" x="8439150" y="3027363"/>
          <p14:tracePt t="74867" x="8466138" y="3027363"/>
          <p14:tracePt t="74884" x="8501063" y="3027363"/>
          <p14:tracePt t="74901" x="8572500" y="3000375"/>
          <p14:tracePt t="74917" x="8661400" y="3000375"/>
          <p14:tracePt t="74934" x="8705850" y="3000375"/>
          <p14:tracePt t="74950" x="8786813" y="3000375"/>
          <p14:tracePt t="74967" x="8858250" y="3017838"/>
          <p14:tracePt t="74984" x="8875713" y="3017838"/>
          <p14:tracePt t="75001" x="8894763" y="3017838"/>
          <p14:tracePt t="75017" x="8894763" y="3027363"/>
          <p14:tracePt t="75034" x="8902700" y="3027363"/>
          <p14:tracePt t="75057" x="8912225" y="3027363"/>
          <p14:tracePt t="75078" x="8920163" y="3027363"/>
          <p14:tracePt t="75091" x="8929688" y="3027363"/>
          <p14:tracePt t="75357" x="8929688" y="3036888"/>
          <p14:tracePt t="75368" x="8947150" y="3036888"/>
          <p14:tracePt t="75384" x="8956675" y="3036888"/>
          <p14:tracePt t="75400" x="8991600" y="3036888"/>
          <p14:tracePt t="75417" x="9072563" y="3009900"/>
          <p14:tracePt t="75434" x="9126538" y="3000375"/>
          <p14:tracePt t="75450" x="9197975" y="2973388"/>
          <p14:tracePt t="75467" x="9215438" y="2973388"/>
          <p14:tracePt t="75497" x="9224963" y="2973388"/>
          <p14:tracePt t="75710" x="9224963" y="2965450"/>
          <p14:tracePt t="75742" x="9224963" y="2955925"/>
          <p14:tracePt t="75754" x="9224963" y="2946400"/>
          <p14:tracePt t="75772" x="9215438" y="2938463"/>
          <p14:tracePt t="75804" x="9205913" y="2928938"/>
          <p14:tracePt t="75824" x="9205913" y="2919413"/>
          <p14:tracePt t="75834" x="9197975" y="2911475"/>
          <p14:tracePt t="75874" x="9197975" y="2901950"/>
          <p14:tracePt t="76446" x="9188450" y="2901950"/>
          <p14:tracePt t="76722" x="9188450" y="2894013"/>
          <p14:tracePt t="76772" x="9180513" y="2894013"/>
          <p14:tracePt t="91547" x="9170988" y="2894013"/>
          <p14:tracePt t="91566" x="9161463" y="2894013"/>
          <p14:tracePt t="91578" x="9153525" y="2894013"/>
          <p14:tracePt t="91596" x="9134475" y="2884488"/>
          <p14:tracePt t="91608" x="9134475" y="2874963"/>
          <p14:tracePt t="91619" x="9126538" y="2874963"/>
          <p14:tracePt t="91636" x="9109075" y="2874963"/>
          <p14:tracePt t="91652" x="9090025" y="2867025"/>
          <p14:tracePt t="91669" x="9072563" y="2867025"/>
          <p14:tracePt t="91686" x="9055100" y="2857500"/>
          <p14:tracePt t="91702" x="9018588" y="2847975"/>
          <p14:tracePt t="91719" x="9018588" y="2840038"/>
          <p14:tracePt t="91736" x="9001125" y="2840038"/>
          <p14:tracePt t="91752" x="8983663" y="2822575"/>
          <p14:tracePt t="91769" x="8974138" y="2822575"/>
          <p14:tracePt t="92271" x="8974138" y="2830513"/>
          <p14:tracePt t="92331" x="8974138" y="2840038"/>
          <p14:tracePt t="92393" x="8974138" y="2847975"/>
          <p14:tracePt t="92415" x="8974138" y="2857500"/>
          <p14:tracePt t="92648" x="8966200" y="2857500"/>
          <p14:tracePt t="92689" x="8956675" y="2857500"/>
          <p14:tracePt t="92711" x="8947150" y="2857500"/>
          <p14:tracePt t="92791" x="8939213" y="2857500"/>
          <p14:tracePt t="93218" x="8920163" y="2867025"/>
          <p14:tracePt t="93236" x="8902700" y="2874963"/>
          <p14:tracePt t="93253" x="8840788" y="2911475"/>
          <p14:tracePt t="93269" x="8823325" y="2928938"/>
          <p14:tracePt t="93286" x="8777288" y="2946400"/>
          <p14:tracePt t="93303" x="8705850" y="2973388"/>
          <p14:tracePt t="93319" x="8670925" y="2982913"/>
          <p14:tracePt t="93336" x="8589963" y="2990850"/>
          <p14:tracePt t="93353" x="8528050" y="3000375"/>
          <p14:tracePt t="93369" x="8510588" y="3000375"/>
          <p14:tracePt t="93386" x="8474075" y="3000375"/>
          <p14:tracePt t="93403" x="8456613" y="3000375"/>
          <p14:tracePt t="93419" x="8447088" y="3000375"/>
          <p14:tracePt t="93657" x="8439150" y="3000375"/>
          <p14:tracePt t="93669" x="8429625" y="3000375"/>
          <p14:tracePt t="93686" x="8412163" y="3000375"/>
          <p14:tracePt t="93703" x="8367713" y="3017838"/>
          <p14:tracePt t="93719" x="8313738" y="3017838"/>
          <p14:tracePt t="93736" x="8296275" y="3017838"/>
          <p14:tracePt t="93753" x="8259763" y="3017838"/>
          <p14:tracePt t="93769" x="8197850" y="3000375"/>
          <p14:tracePt t="93786" x="8161338" y="2990850"/>
          <p14:tracePt t="93803" x="8143875" y="2982913"/>
          <p14:tracePt t="93819" x="8134350" y="2982913"/>
          <p14:tracePt t="94039" x="8134350" y="2973388"/>
          <p14:tracePt t="94638" x="8126413" y="2973388"/>
          <p14:tracePt t="94652" x="8116888" y="2973388"/>
          <p14:tracePt t="94669" x="8099425" y="2973388"/>
          <p14:tracePt t="94686" x="8089900" y="2973388"/>
          <p14:tracePt t="94703" x="8081963" y="2965450"/>
          <p14:tracePt t="94719" x="8072438" y="2965450"/>
          <p14:tracePt t="94736" x="8062913" y="2955925"/>
          <p14:tracePt t="94753" x="8045450" y="2946400"/>
          <p14:tracePt t="94769" x="8037513" y="2946400"/>
          <p14:tracePt t="94883" x="8037513" y="2938463"/>
          <p14:tracePt t="94903" x="8027988" y="2938463"/>
          <p14:tracePt t="96682" x="8037513" y="2938463"/>
          <p14:tracePt t="96700" x="8045450" y="2938463"/>
          <p14:tracePt t="96709" x="8054975" y="2946400"/>
          <p14:tracePt t="96720" x="8054975" y="2955925"/>
          <p14:tracePt t="96736" x="8072438" y="2955925"/>
          <p14:tracePt t="96753" x="8072438" y="2965450"/>
          <p14:tracePt t="96770" x="8081963" y="2973388"/>
          <p14:tracePt t="96786" x="8089900" y="2973388"/>
          <p14:tracePt t="96803" x="8099425" y="2990850"/>
          <p14:tracePt t="96820" x="8108950" y="3000375"/>
          <p14:tracePt t="96836" x="8116888" y="3000375"/>
          <p14:tracePt t="96853" x="8116888" y="3017838"/>
          <p14:tracePt t="96869" x="8126413" y="3027363"/>
          <p14:tracePt t="96886" x="8126413" y="3044825"/>
          <p14:tracePt t="96903" x="8143875" y="3062288"/>
          <p14:tracePt t="96919" x="8153400" y="3081338"/>
          <p14:tracePt t="96936" x="8170863" y="3116263"/>
          <p14:tracePt t="96953" x="8197850" y="3259138"/>
          <p14:tracePt t="96970" x="8215313" y="3402013"/>
          <p14:tracePt t="96986" x="8232775" y="3554413"/>
          <p14:tracePt t="97003" x="8232775" y="3589338"/>
          <p14:tracePt t="97019" x="8232775" y="3643313"/>
          <p14:tracePt t="97036" x="8232775" y="3670300"/>
          <p14:tracePt t="97053" x="8232775" y="3679825"/>
          <p14:tracePt t="97069" x="8232775" y="3687763"/>
          <p14:tracePt t="97323" x="8232775" y="3705225"/>
          <p14:tracePt t="97336" x="8232775" y="3714750"/>
          <p14:tracePt t="97353" x="8224838" y="3751263"/>
          <p14:tracePt t="97370" x="8215313" y="3759200"/>
          <p14:tracePt t="97386" x="8205788" y="3776663"/>
          <p14:tracePt t="97403" x="8205788" y="3795713"/>
          <p14:tracePt t="97434" x="8205788" y="3803650"/>
          <p14:tracePt t="97453" x="8188325" y="3803650"/>
          <p14:tracePt t="97470" x="8188325" y="3813175"/>
          <p14:tracePt t="97495" x="8180388" y="3822700"/>
          <p14:tracePt t="97516" x="8170863" y="3822700"/>
          <p14:tracePt t="97545" x="8161338" y="3822700"/>
          <p14:tracePt t="97576" x="8153400" y="3822700"/>
          <p14:tracePt t="97618" x="8143875" y="3822700"/>
          <p14:tracePt t="97650" x="8134350" y="3822700"/>
          <p14:tracePt t="97965" x="8134350" y="3813175"/>
          <p14:tracePt t="98770" x="8134350" y="3803650"/>
          <p14:tracePt t="99515" x="8126413" y="3803650"/>
          <p14:tracePt t="104892" x="8116888" y="3803650"/>
          <p14:tracePt t="104904" x="8108950" y="3803650"/>
          <p14:tracePt t="104923" x="8062913" y="3813175"/>
          <p14:tracePt t="104937" x="7885113" y="3848100"/>
          <p14:tracePt t="104954" x="7545388" y="3919538"/>
          <p14:tracePt t="104970" x="7340600" y="3946525"/>
          <p14:tracePt t="104987" x="6884988" y="4000500"/>
          <p14:tracePt t="105004" x="6751638" y="4027488"/>
          <p14:tracePt t="105020" x="6518275" y="4044950"/>
          <p14:tracePt t="105037" x="6348413" y="4062413"/>
          <p14:tracePt t="105054" x="6269038" y="4062413"/>
          <p14:tracePt t="105070" x="6197600" y="4062413"/>
          <p14:tracePt t="105271" x="6180138" y="4062413"/>
          <p14:tracePt t="105287" x="6170613" y="4062413"/>
          <p14:tracePt t="105304" x="6108700" y="4081463"/>
          <p14:tracePt t="105320" x="5857875" y="4133850"/>
          <p14:tracePt t="105338" x="5429250" y="4197350"/>
          <p14:tracePt t="105354" x="5045075" y="4214813"/>
          <p14:tracePt t="105370" x="4911725" y="4214813"/>
          <p14:tracePt t="105387" x="4660900" y="4214813"/>
          <p14:tracePt t="105404" x="4537075" y="4214813"/>
          <p14:tracePt t="105637" x="4527550" y="4214813"/>
          <p14:tracePt t="105654" x="4518025" y="4214813"/>
          <p14:tracePt t="105670" x="4473575" y="4224338"/>
          <p14:tracePt t="105687" x="4375150" y="4241800"/>
          <p14:tracePt t="105704" x="4205288" y="4268788"/>
          <p14:tracePt t="105720" x="4010025" y="4268788"/>
          <p14:tracePt t="105737" x="3919538" y="4268788"/>
          <p14:tracePt t="105754" x="3732213" y="4241800"/>
          <p14:tracePt t="105770" x="3660775" y="4224338"/>
          <p14:tracePt t="105787" x="3571875" y="4205288"/>
          <p14:tracePt t="105804" x="3536950" y="4197350"/>
          <p14:tracePt t="105820" x="3527425" y="4197350"/>
          <p14:tracePt t="106005" x="3517900" y="4197350"/>
          <p14:tracePt t="106037" x="3482975" y="4197350"/>
          <p14:tracePt t="106054" x="3429000" y="4214813"/>
          <p14:tracePt t="106070" x="3268663" y="4214813"/>
          <p14:tracePt t="106087" x="3125788" y="4214813"/>
          <p14:tracePt t="106104" x="3054350" y="4214813"/>
          <p14:tracePt t="106120" x="2894013" y="4214813"/>
          <p14:tracePt t="106137" x="2724150" y="4214813"/>
          <p14:tracePt t="106154" x="2660650" y="4214813"/>
          <p14:tracePt t="106170" x="2544763" y="4214813"/>
          <p14:tracePt t="106187" x="2527300" y="4214813"/>
          <p14:tracePt t="106204" x="2490788" y="4214813"/>
          <p14:tracePt t="106220" x="2482850" y="4214813"/>
          <p14:tracePt t="106486" x="2482850" y="4224338"/>
          <p14:tracePt t="106504" x="2482850" y="4232275"/>
          <p14:tracePt t="106595" x="2482850" y="4241800"/>
          <p14:tracePt t="106699" x="2482850" y="4251325"/>
          <p14:tracePt t="106720" x="2482850" y="4259263"/>
          <p14:tracePt t="106772" x="2482850" y="4268788"/>
          <p14:tracePt t="107086" x="2490788" y="4268788"/>
          <p14:tracePt t="107104" x="2500313" y="4268788"/>
          <p14:tracePt t="107128" x="2509838" y="4268788"/>
          <p14:tracePt t="107139" x="2517775" y="4268788"/>
          <p14:tracePt t="107154" x="2527300" y="4268788"/>
          <p14:tracePt t="107171" x="2536825" y="4268788"/>
          <p14:tracePt t="107187" x="2554288" y="4268788"/>
          <p14:tracePt t="107204" x="2562225" y="4268788"/>
          <p14:tracePt t="107220" x="2581275" y="4268788"/>
          <p14:tracePt t="107237" x="2589213" y="4268788"/>
          <p14:tracePt t="107254" x="2608263" y="4268788"/>
          <p14:tracePt t="107271" x="2616200" y="4268788"/>
          <p14:tracePt t="107287" x="2633663" y="4268788"/>
          <p14:tracePt t="107484" x="2643188" y="4276725"/>
          <p14:tracePt t="107496" x="2652713" y="4295775"/>
          <p14:tracePt t="107505" x="2679700" y="4303713"/>
          <p14:tracePt t="107521" x="2687638" y="4303713"/>
          <p14:tracePt t="107537" x="2724150" y="4322763"/>
          <p14:tracePt t="107554" x="2741613" y="4322763"/>
          <p14:tracePt t="107571" x="2768600" y="4330700"/>
          <p14:tracePt t="107587" x="2786063" y="4330700"/>
          <p14:tracePt t="107604" x="2795588" y="4330700"/>
          <p14:tracePt t="107621" x="2813050" y="4330700"/>
          <p14:tracePt t="107649" x="2822575" y="4330700"/>
          <p14:tracePt t="108025" x="2857500" y="4330700"/>
          <p14:tracePt t="108037" x="2901950" y="4330700"/>
          <p14:tracePt t="108054" x="3027363" y="4330700"/>
          <p14:tracePt t="108071" x="3081338" y="4330700"/>
          <p14:tracePt t="108087" x="3205163" y="4313238"/>
          <p14:tracePt t="108104" x="3232150" y="4313238"/>
          <p14:tracePt t="108121" x="3286125" y="4313238"/>
          <p14:tracePt t="108137" x="3322638" y="4313238"/>
          <p14:tracePt t="108154" x="3375025" y="4313238"/>
          <p14:tracePt t="108171" x="3402013" y="4313238"/>
          <p14:tracePt t="108187" x="3411538" y="4313238"/>
          <p14:tracePt t="108204" x="3429000" y="4313238"/>
          <p14:tracePt t="108221" x="3438525" y="4313238"/>
          <p14:tracePt t="108238" x="3446463" y="4313238"/>
          <p14:tracePt t="108771" x="3455988" y="4313238"/>
          <p14:tracePt t="108787" x="3473450" y="4313238"/>
          <p14:tracePt t="108804" x="3509963" y="4313238"/>
          <p14:tracePt t="108821" x="3536950" y="4313238"/>
          <p14:tracePt t="108838" x="3544888" y="4313238"/>
          <p14:tracePt t="108854" x="3581400" y="4313238"/>
          <p14:tracePt t="108871" x="3608388" y="4313238"/>
          <p14:tracePt t="108888" x="3660775" y="4313238"/>
          <p14:tracePt t="108904" x="3687763" y="4313238"/>
          <p14:tracePt t="108920" x="3705225" y="4313238"/>
          <p14:tracePt t="108937" x="3714750" y="4313238"/>
          <p14:tracePt t="108964" x="3732213" y="4313238"/>
          <p14:tracePt t="108983" x="3741738" y="4313238"/>
          <p14:tracePt t="109005" x="3751263" y="4313238"/>
          <p14:tracePt t="109395" x="3741738" y="4313238"/>
          <p14:tracePt t="109648" x="3751263" y="4313238"/>
          <p14:tracePt t="109657" x="3768725" y="4313238"/>
          <p14:tracePt t="109671" x="3786188" y="4313238"/>
          <p14:tracePt t="109688" x="3813175" y="4313238"/>
          <p14:tracePt t="109704" x="3875088" y="4313238"/>
          <p14:tracePt t="109721" x="3946525" y="4313238"/>
          <p14:tracePt t="109738" x="4000500" y="4313238"/>
          <p14:tracePt t="109754" x="4089400" y="4330700"/>
          <p14:tracePt t="109771" x="4160838" y="4340225"/>
          <p14:tracePt t="109788" x="4197350" y="4340225"/>
          <p14:tracePt t="109804" x="4214813" y="4340225"/>
          <p14:tracePt t="109821" x="4224338" y="4348163"/>
          <p14:tracePt t="112269" x="4232275" y="4348163"/>
          <p14:tracePt t="112288" x="4259263" y="4348163"/>
          <p14:tracePt t="112304" x="4313238" y="4357688"/>
          <p14:tracePt t="112321" x="4367213" y="4357688"/>
          <p14:tracePt t="112338" x="4518025" y="4357688"/>
          <p14:tracePt t="112354" x="4768850" y="4340225"/>
          <p14:tracePt t="112371" x="4884738" y="4313238"/>
          <p14:tracePt t="112388" x="5180013" y="4295775"/>
          <p14:tracePt t="112404" x="5394325" y="4295775"/>
          <p14:tracePt t="112421" x="5465763" y="4295775"/>
          <p14:tracePt t="112439" x="5518150" y="4295775"/>
          <p14:tracePt t="112903" x="5510213" y="4295775"/>
          <p14:tracePt t="112923" x="5465763" y="4295775"/>
          <p14:tracePt t="112938" x="5330825" y="4322763"/>
          <p14:tracePt t="112955" x="4956175" y="4375150"/>
          <p14:tracePt t="112971" x="4768850" y="4384675"/>
          <p14:tracePt t="112988" x="4384675" y="4411663"/>
          <p14:tracePt t="113004" x="4098925" y="4411663"/>
          <p14:tracePt t="113021" x="3956050" y="4411663"/>
          <p14:tracePt t="113038" x="3724275" y="4411663"/>
          <p14:tracePt t="113055" x="3625850" y="4411663"/>
          <p14:tracePt t="113071" x="3562350" y="4419600"/>
          <p14:tracePt t="113293" x="3517900" y="4429125"/>
          <p14:tracePt t="113305" x="3465513" y="4456113"/>
          <p14:tracePt t="113322" x="3394075" y="4473575"/>
          <p14:tracePt t="113338" x="3241675" y="4510088"/>
          <p14:tracePt t="113355" x="3108325" y="4537075"/>
          <p14:tracePt t="113372" x="3017838" y="4537075"/>
          <p14:tracePt t="113388" x="2990850" y="4545013"/>
          <p14:tracePt t="113405" x="2955925" y="4545013"/>
          <p14:tracePt t="113421" x="2946400" y="4545013"/>
          <p14:tracePt t="113516" x="2946400" y="4554538"/>
          <p14:tracePt t="113729" x="2955925" y="4554538"/>
          <p14:tracePt t="113771" x="2965450" y="4554538"/>
          <p14:tracePt t="113803" x="2973388" y="4554538"/>
          <p14:tracePt t="113821" x="2973388" y="4562475"/>
          <p14:tracePt t="115260" x="2973388" y="4572000"/>
          <p14:tracePt t="115280" x="2973388" y="4581525"/>
          <p14:tracePt t="115291" x="2973388" y="4608513"/>
          <p14:tracePt t="115305" x="2973388" y="4616450"/>
          <p14:tracePt t="115321" x="2973388" y="4633913"/>
          <p14:tracePt t="115338" x="2973388" y="4670425"/>
          <p14:tracePt t="115355" x="2973388" y="4687888"/>
          <p14:tracePt t="115371" x="2973388" y="4705350"/>
          <p14:tracePt t="115388" x="2973388" y="4714875"/>
          <p14:tracePt t="115423" x="2973388" y="4732338"/>
          <p14:tracePt t="115443" x="2973388" y="4741863"/>
          <p14:tracePt t="115484" x="2973388" y="4751388"/>
          <p14:tracePt t="115515" x="2973388" y="4759325"/>
          <p14:tracePt t="115985" x="2982913" y="4759325"/>
          <p14:tracePt t="115994" x="3000375" y="4759325"/>
          <p14:tracePt t="116005" x="3036888" y="4759325"/>
          <p14:tracePt t="116022" x="3081338" y="4759325"/>
          <p14:tracePt t="116038" x="3251200" y="4759325"/>
          <p14:tracePt t="116055" x="3348038" y="4759325"/>
          <p14:tracePt t="116071" x="3544888" y="4759325"/>
          <p14:tracePt t="116088" x="3714750" y="4751388"/>
          <p14:tracePt t="116105" x="3803650" y="4741863"/>
          <p14:tracePt t="116414" x="3813175" y="4741863"/>
          <p14:tracePt t="116432" x="3822700" y="4741863"/>
          <p14:tracePt t="116455" x="3840163" y="4741863"/>
          <p14:tracePt t="116472" x="3867150" y="4741863"/>
          <p14:tracePt t="116488" x="3965575" y="4741863"/>
          <p14:tracePt t="116505" x="4081463" y="4741863"/>
          <p14:tracePt t="116522" x="4170363" y="4741863"/>
          <p14:tracePt t="116538" x="4357688" y="4751388"/>
          <p14:tracePt t="116555" x="4438650" y="4759325"/>
          <p14:tracePt t="116571" x="4589463" y="4759325"/>
          <p14:tracePt t="116588" x="4697413" y="4759325"/>
          <p14:tracePt t="116605" x="4751388" y="4759325"/>
          <p14:tracePt t="116622" x="4813300" y="4741863"/>
          <p14:tracePt t="116863" x="4822825" y="4741863"/>
          <p14:tracePt t="116882" x="4840288" y="4741863"/>
          <p14:tracePt t="116894" x="4857750" y="4741863"/>
          <p14:tracePt t="116905" x="4894263" y="4741863"/>
          <p14:tracePt t="116922" x="4929188" y="4751388"/>
          <p14:tracePt t="116938" x="5099050" y="4759325"/>
          <p14:tracePt t="116955" x="5251450" y="4759325"/>
          <p14:tracePt t="116972" x="5295900" y="4759325"/>
          <p14:tracePt t="116988" x="5357813" y="4759325"/>
          <p14:tracePt t="117005" x="5384800" y="4759325"/>
          <p14:tracePt t="117022" x="5394325" y="4759325"/>
          <p14:tracePt t="117038" x="5402263" y="4759325"/>
          <p14:tracePt t="117066" x="5411788" y="4759325"/>
          <p14:tracePt t="117678" x="5429250" y="4759325"/>
          <p14:tracePt t="117689" x="5446713" y="4768850"/>
          <p14:tracePt t="117705" x="5483225" y="4768850"/>
          <p14:tracePt t="117722" x="5626100" y="4768850"/>
          <p14:tracePt t="117738" x="5715000" y="4768850"/>
          <p14:tracePt t="117755" x="5965825" y="4741863"/>
          <p14:tracePt t="117772" x="6205538" y="4724400"/>
          <p14:tracePt t="117788" x="6296025" y="4705350"/>
          <p14:tracePt t="117805" x="6375400" y="4705350"/>
          <p14:tracePt t="117822" x="6384925" y="4705350"/>
          <p14:tracePt t="118137" x="6394450" y="4705350"/>
          <p14:tracePt t="118155" x="6402388" y="4705350"/>
          <p14:tracePt t="118172" x="6456363" y="4714875"/>
          <p14:tracePt t="118188" x="6500813" y="4714875"/>
          <p14:tracePt t="118205" x="6626225" y="4714875"/>
          <p14:tracePt t="118222" x="6759575" y="4714875"/>
          <p14:tracePt t="118238" x="6796088" y="4714875"/>
          <p14:tracePt t="118255" x="6848475" y="4714875"/>
          <p14:tracePt t="118272" x="6875463" y="4714875"/>
          <p14:tracePt t="118288" x="6902450" y="4714875"/>
          <p14:tracePt t="118305" x="6929438" y="4714875"/>
          <p14:tracePt t="118322" x="6938963" y="4714875"/>
          <p14:tracePt t="118339" x="6956425" y="4714875"/>
          <p14:tracePt t="118355" x="6973888" y="4714875"/>
          <p14:tracePt t="119190" x="6983413" y="4714875"/>
          <p14:tracePt t="119205" x="7000875" y="4724400"/>
          <p14:tracePt t="119222" x="7045325" y="4741863"/>
          <p14:tracePt t="119239" x="7143750" y="4741863"/>
          <p14:tracePt t="119255" x="7205663" y="4751388"/>
          <p14:tracePt t="119272" x="7323138" y="4768850"/>
          <p14:tracePt t="119289" x="7358063" y="4768850"/>
          <p14:tracePt t="119305" x="7439025" y="4776788"/>
          <p14:tracePt t="119322" x="7510463" y="4776788"/>
          <p14:tracePt t="119339" x="7527925" y="4776788"/>
          <p14:tracePt t="119355" x="7537450" y="4786313"/>
          <p14:tracePt t="119372" x="7545388" y="4786313"/>
          <p14:tracePt t="119392" x="7554913" y="4786313"/>
          <p14:tracePt t="119484" x="7562850" y="4786313"/>
          <p14:tracePt t="119510" x="7572375" y="4786313"/>
          <p14:tracePt t="119522" x="7581900" y="4776788"/>
          <p14:tracePt t="119539" x="7599363" y="4768850"/>
          <p14:tracePt t="119559" x="7608888" y="4751388"/>
          <p14:tracePt t="119572" x="7616825" y="4751388"/>
          <p14:tracePt t="119589" x="7616825" y="4741863"/>
          <p14:tracePt t="119605" x="7626350" y="4741863"/>
          <p14:tracePt t="120489" x="7634288" y="4741863"/>
          <p14:tracePt t="120505" x="7643813" y="4741863"/>
          <p14:tracePt t="120522" x="7688263" y="4741863"/>
          <p14:tracePt t="120538" x="7759700" y="4741863"/>
          <p14:tracePt t="120555" x="7786688" y="4741863"/>
          <p14:tracePt t="120572" x="7831138" y="4741863"/>
          <p14:tracePt t="120589" x="7867650" y="4741863"/>
          <p14:tracePt t="120605" x="7885113" y="4732338"/>
          <p14:tracePt t="120622" x="7929563" y="4714875"/>
          <p14:tracePt t="120639" x="7947025" y="4705350"/>
          <p14:tracePt t="120655" x="7991475" y="4679950"/>
          <p14:tracePt t="120672" x="8037513" y="4652963"/>
          <p14:tracePt t="120688" x="8054975" y="4633913"/>
          <p14:tracePt t="120705" x="8072438" y="4625975"/>
          <p14:tracePt t="120722" x="8072438" y="4616450"/>
          <p14:tracePt t="120760" x="8072438" y="4608513"/>
          <p14:tracePt t="120772" x="8072438" y="4598988"/>
          <p14:tracePt t="120790" x="8072438" y="4589463"/>
          <p14:tracePt t="120805" x="8072438" y="4572000"/>
          <p14:tracePt t="120822" x="8062913" y="4545013"/>
          <p14:tracePt t="120839" x="8062913" y="4527550"/>
          <p14:tracePt t="120856" x="8037513" y="4500563"/>
          <p14:tracePt t="120872" x="8027988" y="4491038"/>
          <p14:tracePt t="120889" x="8001000" y="4465638"/>
          <p14:tracePt t="120905" x="7974013" y="4446588"/>
          <p14:tracePt t="120922" x="7966075" y="4438650"/>
          <p14:tracePt t="120939" x="7929563" y="4419600"/>
          <p14:tracePt t="120955" x="7894638" y="4402138"/>
          <p14:tracePt t="120972" x="7867650" y="4402138"/>
          <p14:tracePt t="120989" x="7813675" y="4367213"/>
          <p14:tracePt t="121005" x="7769225" y="4348163"/>
          <p14:tracePt t="121022" x="7724775" y="4340225"/>
          <p14:tracePt t="121039" x="7697788" y="4330700"/>
          <p14:tracePt t="121055" x="7661275" y="4322763"/>
          <p14:tracePt t="121072" x="7643813" y="4322763"/>
          <p14:tracePt t="121089" x="7634288" y="4322763"/>
          <p14:tracePt t="121105" x="7599363" y="4322763"/>
          <p14:tracePt t="121122" x="7581900" y="4322763"/>
          <p14:tracePt t="121139" x="7545388" y="4330700"/>
          <p14:tracePt t="121155" x="7527925" y="4340225"/>
          <p14:tracePt t="121172" x="7491413" y="4375150"/>
          <p14:tracePt t="121189" x="7473950" y="4384675"/>
          <p14:tracePt t="121205" x="7446963" y="4411663"/>
          <p14:tracePt t="121222" x="7429500" y="4438650"/>
          <p14:tracePt t="121239" x="7412038" y="4465638"/>
          <p14:tracePt t="121255" x="7412038" y="4473575"/>
          <p14:tracePt t="121272" x="7394575" y="4500563"/>
          <p14:tracePt t="121290" x="7394575" y="4518025"/>
          <p14:tracePt t="121311" x="7394575" y="4537075"/>
          <p14:tracePt t="121322" x="7394575" y="4554538"/>
          <p14:tracePt t="121339" x="7394575" y="4572000"/>
          <p14:tracePt t="121355" x="7394575" y="4589463"/>
          <p14:tracePt t="121372" x="7394575" y="4616450"/>
          <p14:tracePt t="121389" x="7402513" y="4625975"/>
          <p14:tracePt t="121405" x="7402513" y="4652963"/>
          <p14:tracePt t="121422" x="7412038" y="4670425"/>
          <p14:tracePt t="121439" x="7419975" y="4687888"/>
          <p14:tracePt t="121455" x="7439025" y="4705350"/>
          <p14:tracePt t="121472" x="7456488" y="4732338"/>
          <p14:tracePt t="121489" x="7473950" y="4741863"/>
          <p14:tracePt t="121505" x="7483475" y="4741863"/>
          <p14:tracePt t="121522" x="7500938" y="4759325"/>
          <p14:tracePt t="121539" x="7518400" y="4768850"/>
          <p14:tracePt t="121555" x="7537450" y="4768850"/>
          <p14:tracePt t="121572" x="7562850" y="4776788"/>
          <p14:tracePt t="121589" x="7599363" y="4776788"/>
          <p14:tracePt t="121605" x="7608888" y="4786313"/>
          <p14:tracePt t="121622" x="7653338" y="4786313"/>
          <p14:tracePt t="121639" x="7688263" y="4786313"/>
          <p14:tracePt t="121655" x="7705725" y="4786313"/>
          <p14:tracePt t="121672" x="7732713" y="4786313"/>
          <p14:tracePt t="121689" x="7769225" y="4786313"/>
          <p14:tracePt t="121705" x="7813675" y="4786313"/>
          <p14:tracePt t="121722" x="7858125" y="4776788"/>
          <p14:tracePt t="121739" x="7867650" y="4776788"/>
          <p14:tracePt t="121755" x="7902575" y="4776788"/>
          <p14:tracePt t="121772" x="7939088" y="4751388"/>
          <p14:tracePt t="121789" x="7956550" y="4751388"/>
          <p14:tracePt t="121805" x="7974013" y="4741863"/>
          <p14:tracePt t="121822" x="7991475" y="4732338"/>
          <p14:tracePt t="121839" x="8001000" y="4724400"/>
          <p14:tracePt t="121855" x="8018463" y="4705350"/>
          <p14:tracePt t="121872" x="8027988" y="4687888"/>
          <p14:tracePt t="121889" x="8027988" y="4660900"/>
          <p14:tracePt t="121905" x="8027988" y="4616450"/>
          <p14:tracePt t="121922" x="8027988" y="4572000"/>
          <p14:tracePt t="121939" x="8010525" y="4545013"/>
          <p14:tracePt t="121955" x="7983538" y="4510088"/>
          <p14:tracePt t="121972" x="7966075" y="4483100"/>
          <p14:tracePt t="121989" x="7929563" y="4456113"/>
          <p14:tracePt t="122005" x="7902575" y="4438650"/>
          <p14:tracePt t="122022" x="7894638" y="4438650"/>
          <p14:tracePt t="122039" x="7858125" y="4411663"/>
          <p14:tracePt t="122056" x="7848600" y="4411663"/>
          <p14:tracePt t="122072" x="7813675" y="4402138"/>
          <p14:tracePt t="122089" x="7786688" y="4394200"/>
          <p14:tracePt t="122105" x="7759700" y="4384675"/>
          <p14:tracePt t="122122" x="7732713" y="4384675"/>
          <p14:tracePt t="122139" x="7715250" y="4384675"/>
          <p14:tracePt t="122155" x="7705725" y="4384675"/>
          <p14:tracePt t="122172" x="7697788" y="4384675"/>
          <p14:tracePt t="122189" x="7680325" y="4384675"/>
          <p14:tracePt t="122205" x="7661275" y="4384675"/>
          <p14:tracePt t="122222" x="7643813" y="4394200"/>
          <p14:tracePt t="122239" x="7643813" y="4402138"/>
          <p14:tracePt t="122255" x="7626350" y="4419600"/>
          <p14:tracePt t="122272" x="7616825" y="4446588"/>
          <p14:tracePt t="122289" x="7616825" y="4456113"/>
          <p14:tracePt t="122305" x="7608888" y="4473575"/>
          <p14:tracePt t="122322" x="7599363" y="4491038"/>
          <p14:tracePt t="122339" x="7589838" y="4500563"/>
          <p14:tracePt t="122355" x="7589838" y="4518025"/>
          <p14:tracePt t="122372" x="7589838" y="4537075"/>
          <p14:tracePt t="122392" x="7589838" y="4545013"/>
          <p14:tracePt t="122406" x="7589838" y="4554538"/>
          <p14:tracePt t="122423" x="7589838" y="4572000"/>
          <p14:tracePt t="122449" x="7589838" y="4581525"/>
          <p14:tracePt t="122469" x="7589838" y="4589463"/>
          <p14:tracePt t="122488" x="7589838" y="4598988"/>
          <p14:tracePt t="122618" x="7608888" y="4608513"/>
          <p14:tracePt t="122627" x="7626350" y="4616450"/>
          <p14:tracePt t="122639" x="7661275" y="4625975"/>
          <p14:tracePt t="122656" x="7715250" y="4643438"/>
          <p14:tracePt t="122672" x="7848600" y="4679950"/>
          <p14:tracePt t="122689" x="7966075" y="4714875"/>
          <p14:tracePt t="122706" x="8001000" y="4724400"/>
          <p14:tracePt t="122722" x="8072438" y="4751388"/>
          <p14:tracePt t="122739" x="8099425" y="4759325"/>
          <p14:tracePt t="122756" x="8143875" y="4768850"/>
          <p14:tracePt t="122772" x="8161338" y="4776788"/>
          <p14:tracePt t="122789" x="8170863" y="4776788"/>
          <p14:tracePt t="123006" x="8197850" y="4776788"/>
          <p14:tracePt t="123022" x="8215313" y="4795838"/>
          <p14:tracePt t="123039" x="8277225" y="4795838"/>
          <p14:tracePt t="123056" x="8340725" y="4803775"/>
          <p14:tracePt t="123072" x="8456613" y="4803775"/>
          <p14:tracePt t="123089" x="8555038" y="4803775"/>
          <p14:tracePt t="123106" x="8599488" y="4803775"/>
          <p14:tracePt t="123122" x="8616950" y="4803775"/>
          <p14:tracePt t="123139" x="8643938" y="4803775"/>
          <p14:tracePt t="123280" x="8643938" y="4795838"/>
          <p14:tracePt t="123310" x="8643938" y="4786313"/>
          <p14:tracePt t="123342" x="8643938" y="4776788"/>
          <p14:tracePt t="123356" x="8643938" y="4759325"/>
          <p14:tracePt t="123373" x="8643938" y="4741863"/>
          <p14:tracePt t="123389" x="8643938" y="4724400"/>
          <p14:tracePt t="123406" x="8643938" y="4697413"/>
          <p14:tracePt t="123423" x="8643938" y="4687888"/>
          <p14:tracePt t="123439" x="8643938" y="4679950"/>
          <p14:tracePt t="123475" x="8643938" y="4670425"/>
          <p14:tracePt t="123800" x="8643938" y="4679950"/>
          <p14:tracePt t="124008" x="8643938" y="4687888"/>
          <p14:tracePt t="124361" x="8643938" y="4697413"/>
          <p14:tracePt t="124407" x="8643938" y="4705350"/>
          <p14:tracePt t="124436" x="8643938" y="4714875"/>
          <p14:tracePt t="124454" x="8643938" y="4724400"/>
          <p14:tracePt t="124474" x="8643938" y="4732338"/>
          <p14:tracePt t="124496" x="8643938" y="4741863"/>
          <p14:tracePt t="124526" x="8643938" y="4751388"/>
          <p14:tracePt t="124587" x="8643938" y="4759325"/>
          <p14:tracePt t="124861" x="8653463" y="4759325"/>
          <p14:tracePt t="124872" x="8653463" y="4768850"/>
          <p14:tracePt t="124889" x="8670925" y="4768850"/>
          <p14:tracePt t="124906" x="8688388" y="4768850"/>
          <p14:tracePt t="124923" x="8742363" y="4776788"/>
          <p14:tracePt t="124939" x="8813800" y="4776788"/>
          <p14:tracePt t="124956" x="9028113" y="4776788"/>
          <p14:tracePt t="124972" x="9180513" y="4776788"/>
          <p14:tracePt t="124973" x="9367838" y="4751388"/>
          <p14:tracePt t="125301" x="9375775" y="4751388"/>
          <p14:tracePt t="125311" x="9385300" y="4751388"/>
          <p14:tracePt t="125323" x="9394825" y="4751388"/>
          <p14:tracePt t="125339" x="9429750" y="4759325"/>
          <p14:tracePt t="125356" x="9510713" y="4759325"/>
          <p14:tracePt t="125373" x="9626600" y="4741863"/>
          <p14:tracePt t="125389" x="9698038" y="4714875"/>
          <p14:tracePt t="125406" x="9840913" y="4697413"/>
          <p14:tracePt t="125423" x="9867900" y="4697413"/>
          <p14:tracePt t="125439" x="9902825" y="4687888"/>
          <p14:tracePt t="125456" x="9920288" y="4687888"/>
          <p14:tracePt t="125555" x="9920288" y="4679950"/>
          <p14:tracePt t="125616" x="9920288" y="4670425"/>
          <p14:tracePt t="125637" x="9920288" y="4660900"/>
          <p14:tracePt t="125646" x="9920288" y="4652963"/>
          <p14:tracePt t="125667" x="9920288" y="4633913"/>
          <p14:tracePt t="125678" x="9920288" y="4616450"/>
          <p14:tracePt t="125689" x="9920288" y="4598988"/>
          <p14:tracePt t="125706" x="9920288" y="4589463"/>
          <p14:tracePt t="125723" x="9929813" y="4545013"/>
          <p14:tracePt t="125739" x="9929813" y="4518025"/>
          <p14:tracePt t="125756" x="9929813" y="4500563"/>
          <p14:tracePt t="125773" x="9939338" y="4483100"/>
          <p14:tracePt t="125789" x="9939338" y="4473575"/>
          <p14:tracePt t="125806" x="9939338" y="4456113"/>
          <p14:tracePt t="125823" x="9939338" y="4446588"/>
          <p14:tracePt t="125842" x="9939338" y="4438650"/>
          <p14:tracePt t="125856" x="9939338" y="4429125"/>
          <p14:tracePt t="125883" x="9939338" y="4419600"/>
          <p14:tracePt t="125903" x="9939338" y="4411663"/>
          <p14:tracePt t="125912" x="9939338" y="4402138"/>
          <p14:tracePt t="125943" x="9939338" y="4394200"/>
          <p14:tracePt t="125996" x="9939338" y="4384675"/>
          <p14:tracePt t="126015" x="9939338" y="4375150"/>
          <p14:tracePt t="126025" x="9939338" y="4367213"/>
          <p14:tracePt t="126055" x="9939338" y="4357688"/>
          <p14:tracePt t="126106" x="9929813" y="4357688"/>
          <p14:tracePt t="126126" x="9929813" y="4367213"/>
          <p14:tracePt t="126139" x="9920288" y="4375150"/>
          <p14:tracePt t="126155" x="9912350" y="4384675"/>
          <p14:tracePt t="126172" x="9894888" y="4411663"/>
          <p14:tracePt t="126189" x="9875838" y="4456113"/>
          <p14:tracePt t="126205" x="9867900" y="4465638"/>
          <p14:tracePt t="126222" x="9848850" y="4491038"/>
          <p14:tracePt t="126239" x="9840913" y="4510088"/>
          <p14:tracePt t="126258" x="9831388" y="4527550"/>
          <p14:tracePt t="126278" x="9823450" y="4545013"/>
          <p14:tracePt t="126299" x="9813925" y="4554538"/>
          <p14:tracePt t="126308" x="9813925" y="4562475"/>
          <p14:tracePt t="126322" x="9813925" y="4572000"/>
          <p14:tracePt t="126339" x="9804400" y="4581525"/>
          <p14:tracePt t="126355" x="9786938" y="4608513"/>
          <p14:tracePt t="126372" x="9777413" y="4625975"/>
          <p14:tracePt t="126389" x="9759950" y="4652963"/>
          <p14:tracePt t="126406" x="9752013" y="4670425"/>
          <p14:tracePt t="126423" x="9742488" y="4679950"/>
          <p14:tracePt t="126453" x="9732963" y="4687888"/>
          <p14:tracePt t="126567" x="9732963" y="4670425"/>
          <p14:tracePt t="126576" x="9742488" y="4652963"/>
          <p14:tracePt t="126589" x="9752013" y="4633913"/>
          <p14:tracePt t="126606" x="9769475" y="4598988"/>
          <p14:tracePt t="126622" x="9769475" y="4589463"/>
          <p14:tracePt t="126639" x="9786938" y="4581525"/>
          <p14:tracePt t="126656" x="9786938" y="4572000"/>
          <p14:tracePt t="126673" x="9796463" y="4554538"/>
          <p14:tracePt t="126689" x="9796463" y="4545013"/>
          <p14:tracePt t="126706" x="9804400" y="4527550"/>
          <p14:tracePt t="126723" x="9813925" y="4518025"/>
          <p14:tracePt t="126739" x="9813925" y="4510088"/>
          <p14:tracePt t="126756" x="9813925" y="4500563"/>
          <p14:tracePt t="126811" x="9813925" y="4491038"/>
          <p14:tracePt t="126839" x="9823450" y="4483100"/>
          <p14:tracePt t="126856" x="9831388" y="4473575"/>
          <p14:tracePt t="126873" x="9831388" y="4465638"/>
          <p14:tracePt t="126889" x="9840913" y="4446588"/>
          <p14:tracePt t="126906" x="9848850" y="4429125"/>
          <p14:tracePt t="126923" x="9848850" y="4419600"/>
          <p14:tracePt t="126956" x="9848850" y="4411663"/>
          <p14:tracePt t="126973" x="9858375" y="4411663"/>
          <p14:tracePt t="126989" x="9858375" y="4394200"/>
          <p14:tracePt t="127006" x="9867900" y="4394200"/>
          <p14:tracePt t="127025" x="9867900" y="4384675"/>
          <p14:tracePt t="127158" x="9867900" y="4394200"/>
          <p14:tracePt t="127187" x="9858375" y="4411663"/>
          <p14:tracePt t="127197" x="9848850" y="4411663"/>
          <p14:tracePt t="127209" x="9848850" y="4429125"/>
          <p14:tracePt t="127227" x="9840913" y="4446588"/>
          <p14:tracePt t="127240" x="9831388" y="4465638"/>
          <p14:tracePt t="127259" x="9823450" y="4473575"/>
          <p14:tracePt t="127273" x="9823450" y="4483100"/>
          <p14:tracePt t="127289" x="9813925" y="4500563"/>
          <p14:tracePt t="127306" x="9804400" y="4518025"/>
          <p14:tracePt t="127323" x="9796463" y="4545013"/>
          <p14:tracePt t="127339" x="9786938" y="4562475"/>
          <p14:tracePt t="127356" x="9777413" y="4572000"/>
          <p14:tracePt t="127375" x="9769475" y="4581525"/>
          <p14:tracePt t="127389" x="9769475" y="4589463"/>
          <p14:tracePt t="127406" x="9752013" y="4608513"/>
          <p14:tracePt t="127423" x="9752013" y="4616450"/>
          <p14:tracePt t="127439" x="9742488" y="4625975"/>
          <p14:tracePt t="127456" x="9725025" y="4652963"/>
          <p14:tracePt t="127473" x="9715500" y="4660900"/>
          <p14:tracePt t="127489" x="9715500" y="4670425"/>
          <p14:tracePt t="127506" x="9705975" y="4670425"/>
          <p14:tracePt t="127523" x="9698038" y="4679950"/>
          <p14:tracePt t="127676" x="9698038" y="4670425"/>
          <p14:tracePt t="127689" x="9698038" y="4660900"/>
          <p14:tracePt t="127706" x="9705975" y="4652963"/>
          <p14:tracePt t="127723" x="9705975" y="4643438"/>
          <p14:tracePt t="127740" x="9725025" y="4608513"/>
          <p14:tracePt t="127756" x="9732963" y="4598988"/>
          <p14:tracePt t="127773" x="9742488" y="4581525"/>
          <p14:tracePt t="127789" x="9752013" y="4581525"/>
          <p14:tracePt t="127806" x="9759950" y="4562475"/>
          <p14:tracePt t="127823" x="9759950" y="4554538"/>
          <p14:tracePt t="127839" x="9769475" y="4554538"/>
          <p14:tracePt t="127856" x="9777413" y="4545013"/>
          <p14:tracePt t="127873" x="9777413" y="4537075"/>
          <p14:tracePt t="127889" x="9786938" y="4527550"/>
          <p14:tracePt t="127906" x="9796463" y="4518025"/>
          <p14:tracePt t="127926" x="9804400" y="4510088"/>
          <p14:tracePt t="127939" x="9804400" y="4500563"/>
          <p14:tracePt t="127956" x="9823450" y="4483100"/>
          <p14:tracePt t="127974" x="9823450" y="4473575"/>
          <p14:tracePt t="127989" x="9831388" y="4473575"/>
          <p14:tracePt t="128006" x="9831388" y="4465638"/>
          <p14:tracePt t="128023" x="9840913" y="4456113"/>
          <p14:tracePt t="128040" x="9848850" y="4446588"/>
          <p14:tracePt t="128056" x="9858375" y="4438650"/>
          <p14:tracePt t="128073" x="9858375" y="4429125"/>
          <p14:tracePt t="128089" x="9867900" y="4419600"/>
          <p14:tracePt t="128106" x="9867900" y="4411663"/>
          <p14:tracePt t="128126" x="9867900" y="4402138"/>
          <p14:tracePt t="128139" x="9867900" y="4394200"/>
          <p14:tracePt t="128177" x="9867900" y="4384675"/>
          <p14:tracePt t="128364" x="9867900" y="4394200"/>
          <p14:tracePt t="128375" x="9867900" y="4402138"/>
          <p14:tracePt t="128389" x="9867900" y="4411663"/>
          <p14:tracePt t="128406" x="9867900" y="4438650"/>
          <p14:tracePt t="128424" x="9858375" y="4456113"/>
          <p14:tracePt t="128440" x="9858375" y="4473575"/>
          <p14:tracePt t="128456" x="9848850" y="4491038"/>
          <p14:tracePt t="128473" x="9840913" y="4491038"/>
          <p14:tracePt t="128489" x="9840913" y="4500563"/>
          <p14:tracePt t="128506" x="9840913" y="4518025"/>
          <p14:tracePt t="128523" x="9831388" y="4527550"/>
          <p14:tracePt t="128539" x="9831388" y="4537075"/>
          <p14:tracePt t="128556" x="9813925" y="4554538"/>
          <p14:tracePt t="128574" x="9813925" y="4562475"/>
          <p14:tracePt t="128589" x="9804400" y="4572000"/>
          <p14:tracePt t="128606" x="9796463" y="4581525"/>
          <p14:tracePt t="128623" x="9796463" y="4589463"/>
          <p14:tracePt t="128639" x="9786938" y="4598988"/>
          <p14:tracePt t="128656" x="9786938" y="4608513"/>
          <p14:tracePt t="128673" x="9777413" y="4608513"/>
          <p14:tracePt t="128690" x="9769475" y="4625975"/>
          <p14:tracePt t="128708" x="9759950" y="4625975"/>
          <p14:tracePt t="128723" x="9759950" y="4633913"/>
          <p14:tracePt t="128740" x="9752013" y="4633913"/>
          <p14:tracePt t="128799" x="9742488" y="4633913"/>
          <p14:tracePt t="133126" x="9752013" y="4633913"/>
          <p14:tracePt t="133140" x="9759950" y="4633913"/>
          <p14:tracePt t="133157" x="9777413" y="4608513"/>
          <p14:tracePt t="133173" x="9796463" y="4589463"/>
          <p14:tracePt t="133190" x="9813925" y="4562475"/>
          <p14:tracePt t="133207" x="9831388" y="4545013"/>
          <p14:tracePt t="133223" x="9840913" y="4537075"/>
          <p14:tracePt t="133240" x="9848850" y="4527550"/>
          <p14:tracePt t="133257" x="9867900" y="4510088"/>
          <p14:tracePt t="133273" x="9875838" y="4491038"/>
          <p14:tracePt t="133290" x="9875838" y="4483100"/>
          <p14:tracePt t="133307" x="9894888" y="4465638"/>
          <p14:tracePt t="133323" x="9912350" y="4438650"/>
          <p14:tracePt t="133340" x="9920288" y="4419600"/>
          <p14:tracePt t="133357" x="9929813" y="4394200"/>
          <p14:tracePt t="133373" x="9929813" y="4384675"/>
          <p14:tracePt t="133390" x="9939338" y="4384675"/>
          <p14:tracePt t="133432" x="9939338" y="4375150"/>
          <p14:tracePt t="133443" x="9947275" y="4375150"/>
          <p14:tracePt t="133462" x="9947275" y="4367213"/>
          <p14:tracePt t="133473" x="9947275" y="4357688"/>
          <p14:tracePt t="133490" x="9947275" y="4348163"/>
          <p14:tracePt t="133513" x="9947275" y="4340225"/>
          <p14:tracePt t="133525" x="9947275" y="4330700"/>
          <p14:tracePt t="133554" x="9947275" y="4322763"/>
          <p14:tracePt t="133686" x="9947275" y="4330700"/>
          <p14:tracePt t="133697" x="9947275" y="4348163"/>
          <p14:tracePt t="133708" x="9939338" y="4375150"/>
          <p14:tracePt t="133723" x="9929813" y="4402138"/>
          <p14:tracePt t="133740" x="9902825" y="4473575"/>
          <p14:tracePt t="133757" x="9875838" y="4500563"/>
          <p14:tracePt t="133773" x="9848850" y="4554538"/>
          <p14:tracePt t="133790" x="9840913" y="4572000"/>
          <p14:tracePt t="133807" x="9813925" y="4608513"/>
          <p14:tracePt t="133823" x="9796463" y="4633913"/>
          <p14:tracePt t="133840" x="9786938" y="4643438"/>
          <p14:tracePt t="133857" x="9769475" y="4660900"/>
          <p14:tracePt t="133873" x="9769475" y="4670425"/>
          <p14:tracePt t="133890" x="9759950" y="4670425"/>
          <p14:tracePt t="133912" x="9752013" y="4679950"/>
          <p14:tracePt t="133942" x="9742488" y="4679950"/>
          <p14:tracePt t="134064" x="9759950" y="4643438"/>
          <p14:tracePt t="134074" x="9804400" y="4598988"/>
          <p14:tracePt t="134090" x="9848850" y="4554538"/>
          <p14:tracePt t="134107" x="9885363" y="4500563"/>
          <p14:tracePt t="134123" x="9902825" y="4483100"/>
          <p14:tracePt t="134140" x="9929813" y="4456113"/>
          <p14:tracePt t="134157" x="9947275" y="4446588"/>
          <p14:tracePt t="134173" x="9947275" y="4438650"/>
          <p14:tracePt t="134190" x="9947275" y="4429125"/>
          <p14:tracePt t="134243" x="9947275" y="4419600"/>
          <p14:tracePt t="134273" x="9947275" y="4411663"/>
          <p14:tracePt t="134423" x="9947275" y="4419600"/>
          <p14:tracePt t="134440" x="9947275" y="4429125"/>
          <p14:tracePt t="134457" x="9929813" y="4473575"/>
          <p14:tracePt t="134473" x="9902825" y="4510088"/>
          <p14:tracePt t="134490" x="9894888" y="4527550"/>
          <p14:tracePt t="134507" x="9875838" y="4554538"/>
          <p14:tracePt t="134523" x="9858375" y="4562475"/>
          <p14:tracePt t="134540" x="9848850" y="4581525"/>
          <p14:tracePt t="134557" x="9840913" y="4589463"/>
          <p14:tracePt t="134573" x="9840913" y="4598988"/>
          <p14:tracePt t="134590" x="9831388" y="4598988"/>
          <p14:tracePt t="134608" x="9823450" y="4598988"/>
          <p14:tracePt t="134623" x="9823450" y="4608513"/>
          <p14:tracePt t="135240" x="0" y="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0389" y="441230"/>
            <a:ext cx="8911687" cy="1280890"/>
          </a:xfrm>
          <a:solidFill>
            <a:srgbClr val="FFFF00"/>
          </a:solidFill>
        </p:spPr>
        <p:txBody>
          <a:bodyPr>
            <a:normAutofit/>
          </a:bodyPr>
          <a:lstStyle/>
          <a:p>
            <a:r>
              <a:rPr lang="en-US" dirty="0" smtClean="0"/>
              <a:t>Useful </a:t>
            </a:r>
            <a:r>
              <a:rPr lang="en-US" dirty="0" smtClean="0">
                <a:solidFill>
                  <a:srgbClr val="0070C0"/>
                </a:solidFill>
                <a:effectLst>
                  <a:outerShdw blurRad="38100" dist="38100" dir="2700000" algn="tl">
                    <a:srgbClr val="000000">
                      <a:alpha val="43137"/>
                    </a:srgbClr>
                  </a:outerShdw>
                </a:effectLst>
              </a:rPr>
              <a:t>verbs</a:t>
            </a:r>
            <a:r>
              <a:rPr lang="en-US" dirty="0" smtClean="0">
                <a:effectLst>
                  <a:outerShdw blurRad="38100" dist="38100" dir="2700000" algn="tl">
                    <a:srgbClr val="000000">
                      <a:alpha val="43137"/>
                    </a:srgbClr>
                  </a:outerShdw>
                </a:effectLst>
              </a:rPr>
              <a:t> </a:t>
            </a:r>
            <a:r>
              <a:rPr lang="en-US" dirty="0" smtClean="0"/>
              <a:t>for integrating quotes, paraphrases, and summaries: </a:t>
            </a:r>
            <a:endParaRPr lang="en-US" dirty="0"/>
          </a:p>
        </p:txBody>
      </p:sp>
      <p:sp>
        <p:nvSpPr>
          <p:cNvPr id="3" name="Content Placeholder 2"/>
          <p:cNvSpPr>
            <a:spLocks noGrp="1"/>
          </p:cNvSpPr>
          <p:nvPr>
            <p:ph sz="half" idx="1"/>
          </p:nvPr>
        </p:nvSpPr>
        <p:spPr>
          <a:xfrm>
            <a:off x="2500257" y="2283260"/>
            <a:ext cx="4313864" cy="3777622"/>
          </a:xfrm>
        </p:spPr>
        <p:txBody>
          <a:bodyPr>
            <a:normAutofit lnSpcReduction="10000"/>
          </a:bodyPr>
          <a:lstStyle/>
          <a:p>
            <a:pPr marL="0" indent="0">
              <a:buNone/>
            </a:pPr>
            <a:r>
              <a:rPr lang="en-US" sz="2800" dirty="0" smtClean="0"/>
              <a:t>Use a variety of </a:t>
            </a:r>
            <a:r>
              <a:rPr lang="en-US" sz="2800" u="sng" dirty="0" smtClean="0"/>
              <a:t>present-tense</a:t>
            </a:r>
            <a:r>
              <a:rPr lang="en-US" sz="2800" dirty="0" smtClean="0"/>
              <a:t> verbs to introduce source material</a:t>
            </a:r>
          </a:p>
          <a:p>
            <a:pPr marL="0" indent="0">
              <a:buNone/>
            </a:pPr>
            <a:endParaRPr lang="en-US" sz="2800" dirty="0" smtClean="0"/>
          </a:p>
          <a:p>
            <a:pPr marL="0" indent="0">
              <a:buNone/>
            </a:pPr>
            <a:r>
              <a:rPr lang="en-US" sz="2800" dirty="0" smtClean="0"/>
              <a:t>“Flag” page 216 of your </a:t>
            </a:r>
            <a:r>
              <a:rPr lang="en-US" sz="2800" i="1" dirty="0" smtClean="0"/>
              <a:t>S&amp;S Handbook </a:t>
            </a:r>
            <a:r>
              <a:rPr lang="en-US" sz="2800" dirty="0" smtClean="0"/>
              <a:t>for a helpful list of verbs. </a:t>
            </a:r>
          </a:p>
          <a:p>
            <a:endParaRPr lang="en-US" dirty="0"/>
          </a:p>
        </p:txBody>
      </p:sp>
      <p:sp>
        <p:nvSpPr>
          <p:cNvPr id="4" name="Content Placeholder 3"/>
          <p:cNvSpPr>
            <a:spLocks noGrp="1"/>
          </p:cNvSpPr>
          <p:nvPr>
            <p:ph sz="half" idx="2"/>
          </p:nvPr>
        </p:nvSpPr>
        <p:spPr>
          <a:xfrm>
            <a:off x="7190747" y="2283260"/>
            <a:ext cx="4313864" cy="3777622"/>
          </a:xfrm>
        </p:spPr>
        <p:txBody>
          <a:bodyPr>
            <a:normAutofit lnSpcReduction="10000"/>
          </a:bodyPr>
          <a:lstStyle/>
          <a:p>
            <a:r>
              <a:rPr lang="en-US" sz="2000" dirty="0"/>
              <a:t>Acknowledges</a:t>
            </a:r>
          </a:p>
          <a:p>
            <a:r>
              <a:rPr lang="en-US" sz="2000" dirty="0"/>
              <a:t>Concedes </a:t>
            </a:r>
          </a:p>
          <a:p>
            <a:r>
              <a:rPr lang="en-US" sz="2000" dirty="0"/>
              <a:t>Confirms</a:t>
            </a:r>
          </a:p>
          <a:p>
            <a:r>
              <a:rPr lang="en-US" sz="2000" dirty="0"/>
              <a:t>Argues </a:t>
            </a:r>
          </a:p>
          <a:p>
            <a:r>
              <a:rPr lang="en-US" sz="2000" dirty="0"/>
              <a:t>Introduces </a:t>
            </a:r>
          </a:p>
          <a:p>
            <a:r>
              <a:rPr lang="en-US" sz="2000" dirty="0"/>
              <a:t>Notices </a:t>
            </a:r>
          </a:p>
          <a:p>
            <a:r>
              <a:rPr lang="en-US" sz="2000" dirty="0"/>
              <a:t>Reports </a:t>
            </a:r>
          </a:p>
          <a:p>
            <a:r>
              <a:rPr lang="en-US" sz="2000" dirty="0"/>
              <a:t>Writes </a:t>
            </a:r>
          </a:p>
          <a:p>
            <a:r>
              <a:rPr lang="en-US" sz="2000" dirty="0"/>
              <a:t>Refutes </a:t>
            </a:r>
          </a:p>
          <a:p>
            <a:endParaRPr lang="en-US" dirty="0"/>
          </a:p>
        </p:txBody>
      </p:sp>
      <p:sp>
        <p:nvSpPr>
          <p:cNvPr id="5" name="Left Brace 4"/>
          <p:cNvSpPr/>
          <p:nvPr/>
        </p:nvSpPr>
        <p:spPr>
          <a:xfrm>
            <a:off x="6614629" y="2126222"/>
            <a:ext cx="576118" cy="4091698"/>
          </a:xfrm>
          <a:prstGeom prst="leftBrace">
            <a:avLst>
              <a:gd name="adj1" fmla="val 8333"/>
              <a:gd name="adj2" fmla="val 2558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9262946"/>
      </p:ext>
    </p:extLst>
  </p:cSld>
  <p:clrMapOvr>
    <a:masterClrMapping/>
  </p:clrMapOvr>
  <mc:AlternateContent xmlns:mc="http://schemas.openxmlformats.org/markup-compatibility/2006">
    <mc:Choice xmlns:p14="http://schemas.microsoft.com/office/powerpoint/2010/main" Requires="p14">
      <p:transition spd="slow" p14:dur="2000" advTm="70062"/>
    </mc:Choice>
    <mc:Fallback>
      <p:transition spd="slow" advTm="7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728" y="666313"/>
            <a:ext cx="8911687" cy="1280890"/>
          </a:xfrm>
        </p:spPr>
        <p:txBody>
          <a:bodyPr/>
          <a:lstStyle/>
          <a:p>
            <a:r>
              <a:rPr lang="en-US" dirty="0" smtClean="0"/>
              <a:t>MLA Parenthetical Citation</a:t>
            </a:r>
            <a:endParaRPr lang="en-US" dirty="0"/>
          </a:p>
        </p:txBody>
      </p:sp>
      <p:sp>
        <p:nvSpPr>
          <p:cNvPr id="3" name="Content Placeholder 2"/>
          <p:cNvSpPr>
            <a:spLocks noGrp="1"/>
          </p:cNvSpPr>
          <p:nvPr>
            <p:ph idx="1"/>
          </p:nvPr>
        </p:nvSpPr>
        <p:spPr/>
        <p:txBody>
          <a:bodyPr>
            <a:normAutofit/>
          </a:bodyPr>
          <a:lstStyle/>
          <a:p>
            <a:r>
              <a:rPr lang="en-US" sz="2400" dirty="0" smtClean="0"/>
              <a:t>Modern Language Association (MLA) citation is the standard for academic writing. </a:t>
            </a:r>
          </a:p>
          <a:p>
            <a:r>
              <a:rPr lang="en-US" sz="2400" dirty="0" smtClean="0"/>
              <a:t>Any time you reference information or ideas that are not your own, you must provide proper </a:t>
            </a:r>
            <a:r>
              <a:rPr lang="en-US" sz="2400" b="1" dirty="0" smtClean="0">
                <a:solidFill>
                  <a:srgbClr val="FF0000"/>
                </a:solidFill>
              </a:rPr>
              <a:t>parenthetical citation </a:t>
            </a:r>
            <a:r>
              <a:rPr lang="en-US" sz="2400" dirty="0" smtClean="0"/>
              <a:t>using the MLA citation rules. </a:t>
            </a:r>
            <a:endParaRPr lang="en-US" sz="2400" u="sng" dirty="0" smtClean="0">
              <a:solidFill>
                <a:srgbClr val="0000FF"/>
              </a:solidFill>
            </a:endParaRPr>
          </a:p>
          <a:p>
            <a:r>
              <a:rPr lang="en-US" sz="2400" dirty="0" smtClean="0"/>
              <a:t>If you fail to cite your sources or incorrectly cite your sources, your work will be considered </a:t>
            </a:r>
            <a:r>
              <a:rPr lang="en-US" sz="2400" b="1" dirty="0" smtClean="0">
                <a:solidFill>
                  <a:srgbClr val="FF0000"/>
                </a:solidFill>
              </a:rPr>
              <a:t>plagiarized </a:t>
            </a:r>
            <a:r>
              <a:rPr lang="en-US" sz="2400" dirty="0" smtClean="0"/>
              <a:t>and you will be penalized.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7010382"/>
      </p:ext>
    </p:extLst>
  </p:cSld>
  <p:clrMapOvr>
    <a:masterClrMapping/>
  </p:clrMapOvr>
  <mc:AlternateContent xmlns:mc="http://schemas.openxmlformats.org/markup-compatibility/2006">
    <mc:Choice xmlns:p14="http://schemas.microsoft.com/office/powerpoint/2010/main" Requires="p14">
      <p:transition spd="slow" p14:dur="2000" advTm="85854"/>
    </mc:Choice>
    <mc:Fallback>
      <p:transition spd="slow" advTm="85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578755"/>
            <a:ext cx="8911687" cy="1280890"/>
          </a:xfrm>
        </p:spPr>
        <p:txBody>
          <a:bodyPr/>
          <a:lstStyle/>
          <a:p>
            <a:r>
              <a:rPr lang="en-US" dirty="0" smtClean="0"/>
              <a:t>Writing Parenthetical Text Citations</a:t>
            </a:r>
            <a:endParaRPr lang="en-US" dirty="0"/>
          </a:p>
        </p:txBody>
      </p:sp>
      <p:sp>
        <p:nvSpPr>
          <p:cNvPr id="3" name="Content Placeholder 2"/>
          <p:cNvSpPr>
            <a:spLocks noGrp="1"/>
          </p:cNvSpPr>
          <p:nvPr>
            <p:ph idx="1"/>
          </p:nvPr>
        </p:nvSpPr>
        <p:spPr>
          <a:xfrm>
            <a:off x="1981200" y="1219200"/>
            <a:ext cx="9920068" cy="5283200"/>
          </a:xfrm>
        </p:spPr>
        <p:txBody>
          <a:bodyPr>
            <a:normAutofit lnSpcReduction="10000"/>
          </a:bodyPr>
          <a:lstStyle/>
          <a:p>
            <a:r>
              <a:rPr lang="en-US" sz="2000" b="1" dirty="0" smtClean="0">
                <a:solidFill>
                  <a:srgbClr val="7030A0"/>
                </a:solidFill>
              </a:rPr>
              <a:t>Introduce source material in the </a:t>
            </a:r>
            <a:r>
              <a:rPr lang="en-US" sz="2000" b="1" u="sng" dirty="0" smtClean="0">
                <a:solidFill>
                  <a:srgbClr val="7030A0"/>
                </a:solidFill>
              </a:rPr>
              <a:t>present tense</a:t>
            </a:r>
          </a:p>
          <a:p>
            <a:pPr lvl="1"/>
            <a:r>
              <a:rPr lang="en-US" sz="2000" dirty="0" smtClean="0"/>
              <a:t>Joan Smith agree</a:t>
            </a:r>
            <a:r>
              <a:rPr lang="en-US" sz="2000" dirty="0" smtClean="0">
                <a:solidFill>
                  <a:srgbClr val="FF0000"/>
                </a:solidFill>
              </a:rPr>
              <a:t>s</a:t>
            </a:r>
            <a:r>
              <a:rPr lang="en-US" sz="2000" dirty="0" smtClean="0"/>
              <a:t> . . . </a:t>
            </a:r>
          </a:p>
          <a:p>
            <a:pPr lvl="1"/>
            <a:r>
              <a:rPr lang="en-US" sz="2000" dirty="0" smtClean="0"/>
              <a:t>Another researcher remark</a:t>
            </a:r>
            <a:r>
              <a:rPr lang="en-US" sz="2000" dirty="0" smtClean="0">
                <a:solidFill>
                  <a:srgbClr val="FF0000"/>
                </a:solidFill>
              </a:rPr>
              <a:t>s</a:t>
            </a:r>
            <a:r>
              <a:rPr lang="en-US" sz="2000" dirty="0" smtClean="0"/>
              <a:t> . . . </a:t>
            </a:r>
          </a:p>
          <a:p>
            <a:pPr lvl="1"/>
            <a:r>
              <a:rPr lang="en-US" sz="2000" dirty="0" smtClean="0"/>
              <a:t>According to the American Academy of Pediatrics . . . </a:t>
            </a:r>
          </a:p>
          <a:p>
            <a:r>
              <a:rPr lang="en-US" sz="2000" b="1" dirty="0" smtClean="0">
                <a:solidFill>
                  <a:srgbClr val="7030A0"/>
                </a:solidFill>
              </a:rPr>
              <a:t>Paraphrase, directly quote, or summarize the source </a:t>
            </a:r>
            <a:r>
              <a:rPr lang="en-US" sz="2000" b="1" dirty="0" smtClean="0">
                <a:solidFill>
                  <a:srgbClr val="7030A0"/>
                </a:solidFill>
              </a:rPr>
              <a:t>material and then include the author’s name and page number in parentheses at the end of the sentence, BEFORE the period. </a:t>
            </a:r>
            <a:endParaRPr lang="en-US" sz="2000" b="1" dirty="0" smtClean="0">
              <a:solidFill>
                <a:srgbClr val="7030A0"/>
              </a:solidFill>
            </a:endParaRPr>
          </a:p>
          <a:p>
            <a:pPr lvl="1"/>
            <a:r>
              <a:rPr lang="en-US" sz="2000" dirty="0" smtClean="0"/>
              <a:t>Joan Smith agrees that corporal punishment is not a legitimate form of discipline in schools </a:t>
            </a:r>
            <a:r>
              <a:rPr lang="en-US" sz="2000" dirty="0" smtClean="0">
                <a:solidFill>
                  <a:srgbClr val="FF0000"/>
                </a:solidFill>
              </a:rPr>
              <a:t>(104).</a:t>
            </a:r>
            <a:r>
              <a:rPr lang="en-US" sz="2000" dirty="0" smtClean="0"/>
              <a:t> </a:t>
            </a:r>
          </a:p>
          <a:p>
            <a:pPr lvl="1"/>
            <a:r>
              <a:rPr lang="en-US" sz="2000" dirty="0" smtClean="0"/>
              <a:t>Another researcher remarks, “Corporal punishment teaches children to solve problems with violence” </a:t>
            </a:r>
            <a:r>
              <a:rPr lang="en-US" sz="2000" dirty="0" smtClean="0">
                <a:solidFill>
                  <a:srgbClr val="FF0000"/>
                </a:solidFill>
              </a:rPr>
              <a:t>(Hayes 20). </a:t>
            </a:r>
          </a:p>
          <a:p>
            <a:pPr lvl="1"/>
            <a:r>
              <a:rPr lang="en-US" sz="2000" dirty="0" smtClean="0"/>
              <a:t>According to the American Academy of Pediatrics, all corporal punishment should be banned in schools </a:t>
            </a:r>
            <a:r>
              <a:rPr lang="en-US" sz="2000" dirty="0" smtClean="0">
                <a:solidFill>
                  <a:srgbClr val="FF0000"/>
                </a:solidFill>
              </a:rPr>
              <a:t>(“Corporal Punishment in Schools”).</a:t>
            </a:r>
            <a:r>
              <a:rPr lang="en-US" sz="2000" dirty="0" smtClean="0"/>
              <a:t> </a:t>
            </a:r>
            <a:r>
              <a:rPr lang="en-US" sz="2000" i="1" dirty="0"/>
              <a:t>*Note, this source did not have a named author or page number. </a:t>
            </a:r>
          </a:p>
          <a:p>
            <a:endParaRPr lang="en-US" dirty="0" smtClean="0"/>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6410079"/>
      </p:ext>
    </p:extLst>
  </p:cSld>
  <p:clrMapOvr>
    <a:masterClrMapping/>
  </p:clrMapOvr>
  <mc:AlternateContent xmlns:mc="http://schemas.openxmlformats.org/markup-compatibility/2006">
    <mc:Choice xmlns:p14="http://schemas.microsoft.com/office/powerpoint/2010/main" Requires="p14">
      <p:transition spd="slow" p14:dur="2000" advTm="210992"/>
    </mc:Choice>
    <mc:Fallback>
      <p:transition spd="slow" advTm="21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3762" x="6323013" y="2071688"/>
          <p14:tracePt t="34054" x="6303963" y="2071688"/>
          <p14:tracePt t="34071" x="6269038" y="2071688"/>
          <p14:tracePt t="34087" x="6205538" y="2071688"/>
          <p14:tracePt t="34104" x="6126163" y="2071688"/>
          <p14:tracePt t="34121" x="6062663" y="2071688"/>
          <p14:tracePt t="34138" x="5911850" y="2108200"/>
          <p14:tracePt t="34154" x="5786438" y="2143125"/>
          <p14:tracePt t="34171" x="5527675" y="2241550"/>
          <p14:tracePt t="34187" x="5232400" y="2357438"/>
          <p14:tracePt t="34204" x="5133975" y="2401888"/>
          <p14:tracePt t="34221" x="4911725" y="2517775"/>
          <p14:tracePt t="34237" x="4759325" y="2598738"/>
          <p14:tracePt t="34254" x="4714875" y="2625725"/>
          <p14:tracePt t="34271" x="4697413" y="2633663"/>
          <p14:tracePt t="34450" x="4697413" y="2643188"/>
          <p14:tracePt t="34461" x="4697413" y="2732088"/>
          <p14:tracePt t="34473" x="4697413" y="2884488"/>
          <p14:tracePt t="34487" x="4687888" y="3036888"/>
          <p14:tracePt t="34504" x="4652963" y="3571875"/>
          <p14:tracePt t="34521" x="4643438" y="3875088"/>
          <p14:tracePt t="34537" x="4581525" y="4419600"/>
          <p14:tracePt t="34554" x="4537075" y="4768850"/>
          <p14:tracePt t="34571" x="4518025" y="4894263"/>
          <p14:tracePt t="34587" x="4510088" y="5018088"/>
          <p14:tracePt t="34604" x="4500563" y="5045075"/>
          <p14:tracePt t="34768" x="4491038" y="5045075"/>
          <p14:tracePt t="34787" x="4483100" y="5045075"/>
          <p14:tracePt t="34804" x="4456113" y="5045075"/>
          <p14:tracePt t="34821" x="4411663" y="5045075"/>
          <p14:tracePt t="34838" x="4384675" y="5045075"/>
          <p14:tracePt t="34838" x="4357688" y="5027613"/>
          <p14:tracePt t="34854" x="4322763" y="5018088"/>
          <p14:tracePt t="34871" x="4170363" y="4938713"/>
          <p14:tracePt t="34887" x="4089400" y="4875213"/>
          <p14:tracePt t="34904" x="3938588" y="4776788"/>
          <p14:tracePt t="34921" x="3857625" y="4732338"/>
          <p14:tracePt t="34937" x="3714750" y="4643438"/>
          <p14:tracePt t="34954" x="3608388" y="4572000"/>
          <p14:tracePt t="34970" x="3571875" y="4537075"/>
          <p14:tracePt t="35157" x="3562350" y="4537075"/>
          <p14:tracePt t="35177" x="3554413" y="4537075"/>
          <p14:tracePt t="35187" x="3536950" y="4537075"/>
          <p14:tracePt t="35204" x="3509963" y="4527550"/>
          <p14:tracePt t="35220" x="3375025" y="4465638"/>
          <p14:tracePt t="35237" x="3295650" y="4411663"/>
          <p14:tracePt t="35254" x="3116263" y="4295775"/>
          <p14:tracePt t="35270" x="2901950" y="4179888"/>
          <p14:tracePt t="35287" x="2813050" y="4133850"/>
          <p14:tracePt t="35304" x="2679700" y="4037013"/>
          <p14:tracePt t="35321" x="2589213" y="3973513"/>
          <p14:tracePt t="35337" x="2554288" y="3946525"/>
          <p14:tracePt t="35354" x="2536825" y="3938588"/>
          <p14:tracePt t="35501" x="2527300" y="3938588"/>
          <p14:tracePt t="35564" x="2509838" y="3938588"/>
          <p14:tracePt t="35573" x="2490788" y="3938588"/>
          <p14:tracePt t="35587" x="2465388" y="3938588"/>
          <p14:tracePt t="35605" x="2393950" y="3938588"/>
          <p14:tracePt t="35621" x="2374900" y="3938588"/>
          <p14:tracePt t="35637" x="2339975" y="3938588"/>
          <p14:tracePt t="35654" x="2322513" y="3938588"/>
          <p14:tracePt t="35671" x="2322513" y="3946525"/>
          <p14:tracePt t="35687" x="2322513" y="3965575"/>
          <p14:tracePt t="35704" x="2303463" y="4017963"/>
          <p14:tracePt t="35721" x="2303463" y="4081463"/>
          <p14:tracePt t="35737" x="2303463" y="4133850"/>
          <p14:tracePt t="35754" x="2303463" y="4152900"/>
          <p14:tracePt t="35771" x="2303463" y="4160838"/>
          <p14:tracePt t="35849" x="2303463" y="4143375"/>
          <p14:tracePt t="35861" x="2303463" y="4133850"/>
          <p14:tracePt t="35873" x="2303463" y="4116388"/>
          <p14:tracePt t="35888" x="2303463" y="4089400"/>
          <p14:tracePt t="35904" x="2286000" y="4000500"/>
          <p14:tracePt t="35921" x="2286000" y="3946525"/>
          <p14:tracePt t="35938" x="2286000" y="3848100"/>
          <p14:tracePt t="35954" x="2286000" y="3795713"/>
          <p14:tracePt t="35971" x="2286000" y="3759200"/>
          <p14:tracePt t="35987" x="2286000" y="3751263"/>
          <p14:tracePt t="36004" x="2286000" y="3741738"/>
          <p14:tracePt t="36052" x="2286000" y="3759200"/>
          <p14:tracePt t="36071" x="2286000" y="3795713"/>
          <p14:tracePt t="36087" x="2303463" y="3946525"/>
          <p14:tracePt t="36104" x="2312988" y="4017963"/>
          <p14:tracePt t="36121" x="2330450" y="4125913"/>
          <p14:tracePt t="36138" x="2339975" y="4187825"/>
          <p14:tracePt t="36154" x="2339975" y="4205288"/>
          <p14:tracePt t="36171" x="2339975" y="4232275"/>
          <p14:tracePt t="36188" x="2339975" y="4241800"/>
          <p14:tracePt t="36204" x="2339975" y="4251325"/>
          <p14:tracePt t="36248" x="2339975" y="4232275"/>
          <p14:tracePt t="36257" x="2339975" y="4187825"/>
          <p14:tracePt t="36271" x="2339975" y="4152900"/>
          <p14:tracePt t="36288" x="2339975" y="4108450"/>
          <p14:tracePt t="36304" x="2339975" y="4089400"/>
          <p14:tracePt t="36321" x="2339975" y="4062413"/>
          <p14:tracePt t="36349" x="2347913" y="4062413"/>
          <p14:tracePt t="36360" x="2357438" y="4062413"/>
          <p14:tracePt t="36371" x="2357438" y="4089400"/>
          <p14:tracePt t="36387" x="2357438" y="4133850"/>
          <p14:tracePt t="36404" x="2374900" y="4232275"/>
          <p14:tracePt t="36421" x="2384425" y="4276725"/>
          <p14:tracePt t="36438" x="2401888" y="4303713"/>
          <p14:tracePt t="36454" x="2401888" y="4313238"/>
          <p14:tracePt t="36502" x="2401888" y="4303713"/>
          <p14:tracePt t="36513" x="2401888" y="4268788"/>
          <p14:tracePt t="36523" x="2401888" y="4214813"/>
          <p14:tracePt t="36537" x="2393950" y="4160838"/>
          <p14:tracePt t="36554" x="2393950" y="4081463"/>
          <p14:tracePt t="36571" x="2393950" y="4054475"/>
          <p14:tracePt t="36588" x="2384425" y="4017963"/>
          <p14:tracePt t="36604" x="2384425" y="4010025"/>
          <p14:tracePt t="36644" x="2384425" y="4027488"/>
          <p14:tracePt t="36657" x="2401888" y="4089400"/>
          <p14:tracePt t="36671" x="2411413" y="4179888"/>
          <p14:tracePt t="36688" x="2438400" y="4367213"/>
          <p14:tracePt t="36704" x="2446338" y="4429125"/>
          <p14:tracePt t="36721" x="2455863" y="4510088"/>
          <p14:tracePt t="36738" x="2455863" y="4537075"/>
          <p14:tracePt t="36754" x="2455863" y="4554538"/>
          <p14:tracePt t="36798" x="2455863" y="4545013"/>
          <p14:tracePt t="36810" x="2446338" y="4491038"/>
          <p14:tracePt t="36821" x="2438400" y="4419600"/>
          <p14:tracePt t="36838" x="2438400" y="4322763"/>
          <p14:tracePt t="36854" x="2438400" y="4179888"/>
          <p14:tracePt t="36871" x="2438400" y="4125913"/>
          <p14:tracePt t="36888" x="2438400" y="4054475"/>
          <p14:tracePt t="36904" x="2438400" y="4017963"/>
          <p14:tracePt t="36921" x="2438400" y="4010025"/>
          <p14:tracePt t="36963" x="2438400" y="4017963"/>
          <p14:tracePt t="36973" x="2438400" y="4037013"/>
          <p14:tracePt t="36988" x="2438400" y="4062413"/>
          <p14:tracePt t="37004" x="2455863" y="4133850"/>
          <p14:tracePt t="37021" x="2465388" y="4160838"/>
          <p14:tracePt t="37038" x="2465388" y="4214813"/>
          <p14:tracePt t="37054" x="2465388" y="4232275"/>
          <p14:tracePt t="37071" x="2465388" y="4259263"/>
          <p14:tracePt t="37096" x="2465388" y="4268788"/>
          <p14:tracePt t="37107" x="2465388" y="4276725"/>
          <p14:tracePt t="37166" x="2465388" y="4286250"/>
          <p14:tracePt t="38096" x="2473325" y="4286250"/>
          <p14:tracePt t="38105" x="2536825" y="4276725"/>
          <p14:tracePt t="38121" x="2652713" y="4224338"/>
          <p14:tracePt t="38137" x="3251200" y="3919538"/>
          <p14:tracePt t="38154" x="3581400" y="3786188"/>
          <p14:tracePt t="38171" x="4251325" y="3571875"/>
          <p14:tracePt t="38188" x="4776788" y="3500438"/>
          <p14:tracePt t="38204" x="4938713" y="3473450"/>
          <p14:tracePt t="38221" x="5126038" y="3446463"/>
          <p14:tracePt t="38238" x="5205413" y="3429000"/>
          <p14:tracePt t="38461" x="5205413" y="3438525"/>
          <p14:tracePt t="38472" x="5197475" y="3473450"/>
          <p14:tracePt t="38488" x="5187950" y="3517900"/>
          <p14:tracePt t="38504" x="5180013" y="3670300"/>
          <p14:tracePt t="38521" x="5170488" y="3751263"/>
          <p14:tracePt t="38538" x="5126038" y="3902075"/>
          <p14:tracePt t="38555" x="5081588" y="4000500"/>
          <p14:tracePt t="38571" x="5054600" y="4027488"/>
          <p14:tracePt t="38588" x="5037138" y="4062413"/>
          <p14:tracePt t="38769" x="5010150" y="4071938"/>
          <p14:tracePt t="38788" x="4911725" y="4098925"/>
          <p14:tracePt t="38804" x="4857750" y="4108450"/>
          <p14:tracePt t="38821" x="4822825" y="4108450"/>
          <p14:tracePt t="38838" x="4697413" y="4116388"/>
          <p14:tracePt t="38854" x="4562475" y="4108450"/>
          <p14:tracePt t="38871" x="4438650" y="4081463"/>
          <p14:tracePt t="38888" x="4384675" y="4081463"/>
          <p14:tracePt t="38904" x="4313238" y="4081463"/>
          <p14:tracePt t="38921" x="4286250" y="4081463"/>
          <p14:tracePt t="38938" x="4276725" y="4081463"/>
          <p14:tracePt t="38954" x="4259263" y="4081463"/>
          <p14:tracePt t="39038" x="4268788" y="4081463"/>
          <p14:tracePt t="39054" x="4276725" y="4081463"/>
          <p14:tracePt t="39071" x="4322763" y="4081463"/>
          <p14:tracePt t="39088" x="4367213" y="4071938"/>
          <p14:tracePt t="39105" x="4384675" y="4071938"/>
          <p14:tracePt t="39121" x="4438650" y="4071938"/>
          <p14:tracePt t="39138" x="4500563" y="4071938"/>
          <p14:tracePt t="39154" x="4537075" y="4071938"/>
          <p14:tracePt t="39171" x="4608513" y="4071938"/>
          <p14:tracePt t="39188" x="4679950" y="4081463"/>
          <p14:tracePt t="39204" x="4705350" y="4081463"/>
          <p14:tracePt t="39221" x="4768850" y="4081463"/>
          <p14:tracePt t="39238" x="4813300" y="4089400"/>
          <p14:tracePt t="39257" x="4822825" y="4089400"/>
          <p14:tracePt t="39271" x="4830763" y="4089400"/>
          <p14:tracePt t="39288" x="4848225" y="4098925"/>
          <p14:tracePt t="39320" x="4857750" y="4098925"/>
          <p14:tracePt t="39338" x="4867275" y="4098925"/>
          <p14:tracePt t="39370" x="4857750" y="4098925"/>
          <p14:tracePt t="39388" x="4840288" y="4098925"/>
          <p14:tracePt t="39404" x="4768850" y="4098925"/>
          <p14:tracePt t="39421" x="4679950" y="4089400"/>
          <p14:tracePt t="39422" x="4572000" y="4089400"/>
          <p14:tracePt t="39438" x="4465638" y="4089400"/>
          <p14:tracePt t="39454" x="4322763" y="4098925"/>
          <p14:tracePt t="39471" x="4268788" y="4108450"/>
          <p14:tracePt t="39488" x="4205288" y="4116388"/>
          <p14:tracePt t="39504" x="4179888" y="4116388"/>
          <p14:tracePt t="39523" x="4170363" y="4116388"/>
          <p14:tracePt t="39625" x="4179888" y="4116388"/>
          <p14:tracePt t="39638" x="4205288" y="4116388"/>
          <p14:tracePt t="39654" x="4232275" y="4116388"/>
          <p14:tracePt t="39671" x="4313238" y="4116388"/>
          <p14:tracePt t="39688" x="4402138" y="4116388"/>
          <p14:tracePt t="39704" x="4438650" y="4116388"/>
          <p14:tracePt t="39721" x="4510088" y="4116388"/>
          <p14:tracePt t="39738" x="4589463" y="4116388"/>
          <p14:tracePt t="39754" x="4616450" y="4116388"/>
          <p14:tracePt t="39771" x="4660900" y="4116388"/>
          <p14:tracePt t="39788" x="4679950" y="4116388"/>
          <p14:tracePt t="39804" x="4697413" y="4116388"/>
          <p14:tracePt t="39822" x="4714875" y="4116388"/>
          <p14:tracePt t="39838" x="4724400" y="4116388"/>
          <p14:tracePt t="39855" x="4751388" y="4116388"/>
          <p14:tracePt t="39871" x="4768850" y="4116388"/>
          <p14:tracePt t="39888" x="4776788" y="4116388"/>
          <p14:tracePt t="39904" x="4795838" y="4116388"/>
          <p14:tracePt t="39922" x="4803775" y="4116388"/>
          <p14:tracePt t="39938" x="4813300" y="4116388"/>
          <p14:tracePt t="39954" x="4830763" y="4116388"/>
          <p14:tracePt t="39971" x="4857750" y="4116388"/>
          <p14:tracePt t="39988" x="4867275" y="4116388"/>
          <p14:tracePt t="40004" x="4875213" y="4116388"/>
          <p14:tracePt t="40021" x="4894263" y="4116388"/>
          <p14:tracePt t="40038" x="4902200" y="4116388"/>
          <p14:tracePt t="40055" x="4911725" y="4116388"/>
          <p14:tracePt t="40072" x="4919663" y="4116388"/>
          <p14:tracePt t="40088" x="4929188" y="4116388"/>
          <p14:tracePt t="40104" x="4938713" y="4116388"/>
          <p14:tracePt t="40124" x="4946650" y="4116388"/>
          <p14:tracePt t="40310" x="4946650" y="4108450"/>
          <p14:tracePt t="41177" x="4956175" y="4116388"/>
          <p14:tracePt t="41188" x="5010150" y="4125913"/>
          <p14:tracePt t="41205" x="5081588" y="4125913"/>
          <p14:tracePt t="41221" x="5295900" y="4125913"/>
          <p14:tracePt t="41238" x="5589588" y="4081463"/>
          <p14:tracePt t="41255" x="5732463" y="4054475"/>
          <p14:tracePt t="41271" x="5956300" y="4044950"/>
          <p14:tracePt t="41288" x="6010275" y="4044950"/>
          <p14:tracePt t="41305" x="6099175" y="4044950"/>
          <p14:tracePt t="41321" x="6134100" y="4044950"/>
          <p14:tracePt t="41338" x="6153150" y="4044950"/>
          <p14:tracePt t="41355" x="6161088" y="4044950"/>
          <p14:tracePt t="41810" x="6153150" y="4044950"/>
          <p14:tracePt t="41840" x="6153150" y="4062413"/>
          <p14:tracePt t="41855" x="6161088" y="4081463"/>
          <p14:tracePt t="41872" x="6259513" y="4108450"/>
          <p14:tracePt t="41888" x="6348413" y="4108450"/>
          <p14:tracePt t="41905" x="6562725" y="4089400"/>
          <p14:tracePt t="41922" x="6705600" y="4062413"/>
          <p14:tracePt t="41922" x="6848475" y="4044950"/>
          <p14:tracePt t="41938" x="6965950" y="4017963"/>
          <p14:tracePt t="41955" x="7134225" y="4017963"/>
          <p14:tracePt t="41971" x="7188200" y="4017963"/>
          <p14:tracePt t="41988" x="7277100" y="4017963"/>
          <p14:tracePt t="42006" x="7296150" y="4017963"/>
          <p14:tracePt t="42021" x="7296150" y="4010025"/>
          <p14:tracePt t="42038" x="7296150" y="4000500"/>
          <p14:tracePt t="42320" x="7269163" y="4000500"/>
          <p14:tracePt t="42338" x="7251700" y="4010025"/>
          <p14:tracePt t="42355" x="7161213" y="4037013"/>
          <p14:tracePt t="42372" x="7045325" y="4062413"/>
          <p14:tracePt t="42388" x="6956425" y="4071938"/>
          <p14:tracePt t="42405" x="6777038" y="4089400"/>
          <p14:tracePt t="42422" x="6688138" y="4089400"/>
          <p14:tracePt t="42438" x="6510338" y="4089400"/>
          <p14:tracePt t="42455" x="6384925" y="4089400"/>
          <p14:tracePt t="42472" x="6340475" y="4081463"/>
          <p14:tracePt t="42488" x="6286500" y="4081463"/>
          <p14:tracePt t="42505" x="6259513" y="4071938"/>
          <p14:tracePt t="42522" x="6251575" y="4071938"/>
          <p14:tracePt t="42538" x="6242050" y="4071938"/>
          <p14:tracePt t="42555" x="6232525" y="4071938"/>
          <p14:tracePt t="42730" x="6232525" y="4081463"/>
          <p14:tracePt t="42740" x="6259513" y="4089400"/>
          <p14:tracePt t="42755" x="6276975" y="4108450"/>
          <p14:tracePt t="42772" x="6340475" y="4116388"/>
          <p14:tracePt t="42788" x="6384925" y="4125913"/>
          <p14:tracePt t="42805" x="6446838" y="4125913"/>
          <p14:tracePt t="42821" x="6510338" y="4125913"/>
          <p14:tracePt t="42838" x="6572250" y="4125913"/>
          <p14:tracePt t="42855" x="6697663" y="4125913"/>
          <p14:tracePt t="42872" x="6858000" y="4116388"/>
          <p14:tracePt t="42888" x="6929438" y="4116388"/>
          <p14:tracePt t="42905" x="7045325" y="4116388"/>
          <p14:tracePt t="42922" x="7116763" y="4116388"/>
          <p14:tracePt t="42938" x="7143750" y="4116388"/>
          <p14:tracePt t="42955" x="7170738" y="4116388"/>
          <p14:tracePt t="42972" x="7197725" y="4116388"/>
          <p14:tracePt t="42988" x="7205663" y="4116388"/>
          <p14:tracePt t="43006" x="7215188" y="4116388"/>
          <p14:tracePt t="43300" x="7205663" y="4116388"/>
          <p14:tracePt t="43309" x="7180263" y="4116388"/>
          <p14:tracePt t="43322" x="7134225" y="4125913"/>
          <p14:tracePt t="43338" x="7108825" y="4133850"/>
          <p14:tracePt t="43355" x="7010400" y="4143375"/>
          <p14:tracePt t="43372" x="6848475" y="4160838"/>
          <p14:tracePt t="43388" x="6759575" y="4170363"/>
          <p14:tracePt t="43405" x="6554788" y="4187825"/>
          <p14:tracePt t="43422" x="6357938" y="4241800"/>
          <p14:tracePt t="43438" x="6269038" y="4259263"/>
          <p14:tracePt t="43455" x="6153150" y="4295775"/>
          <p14:tracePt t="43472" x="6108700" y="4303713"/>
          <p14:tracePt t="43488" x="6054725" y="4303713"/>
          <p14:tracePt t="43505" x="6018213" y="4313238"/>
          <p14:tracePt t="43525" x="6010275" y="4313238"/>
          <p14:tracePt t="43666" x="6018213" y="4303713"/>
          <p14:tracePt t="43681" x="6062663" y="4286250"/>
          <p14:tracePt t="43691" x="6126163" y="4232275"/>
          <p14:tracePt t="43705" x="6205538" y="4197350"/>
          <p14:tracePt t="43722" x="6367463" y="4116388"/>
          <p14:tracePt t="43738" x="6456363" y="4098925"/>
          <p14:tracePt t="43755" x="6634163" y="4071938"/>
          <p14:tracePt t="43772" x="6742113" y="4071938"/>
          <p14:tracePt t="43788" x="6796088" y="4071938"/>
          <p14:tracePt t="43805" x="6858000" y="4071938"/>
          <p14:tracePt t="43822" x="6902450" y="4071938"/>
          <p14:tracePt t="43838" x="6911975" y="4071938"/>
          <p14:tracePt t="43855" x="6938963" y="4071938"/>
          <p14:tracePt t="43872" x="6956425" y="4071938"/>
          <p14:tracePt t="43888" x="6965950" y="4071938"/>
          <p14:tracePt t="43913" x="6973888" y="4071938"/>
          <p14:tracePt t="48403" x="6965950" y="4071938"/>
          <p14:tracePt t="48412" x="6956425" y="4071938"/>
          <p14:tracePt t="48424" x="6919913" y="4081463"/>
          <p14:tracePt t="48439" x="6804025" y="4133850"/>
          <p14:tracePt t="48455" x="6545263" y="4197350"/>
          <p14:tracePt t="48472" x="6438900" y="4224338"/>
          <p14:tracePt t="48489" x="6251575" y="4224338"/>
          <p14:tracePt t="48506" x="6081713" y="4224338"/>
          <p14:tracePt t="48522" x="6010275" y="4232275"/>
          <p14:tracePt t="48539" x="5875338" y="4241800"/>
          <p14:tracePt t="48555" x="5830888" y="4241800"/>
          <p14:tracePt t="48572" x="5751513" y="4251325"/>
          <p14:tracePt t="48589" x="5724525" y="4259263"/>
          <p14:tracePt t="48751" x="5715000" y="4259263"/>
          <p14:tracePt t="48781" x="5697538" y="4268788"/>
          <p14:tracePt t="48790" x="5653088" y="4286250"/>
          <p14:tracePt t="48806" x="5634038" y="4303713"/>
          <p14:tracePt t="48822" x="5572125" y="4313238"/>
          <p14:tracePt t="48839" x="5537200" y="4322763"/>
          <p14:tracePt t="48856" x="5473700" y="4340225"/>
          <p14:tracePt t="48872" x="5446713" y="4340225"/>
          <p14:tracePt t="48889" x="5402263" y="4348163"/>
          <p14:tracePt t="48906" x="5375275" y="4348163"/>
          <p14:tracePt t="48954" x="5375275" y="4357688"/>
          <p14:tracePt t="49250" x="5384800" y="4357688"/>
          <p14:tracePt t="49281" x="5402263" y="4357688"/>
          <p14:tracePt t="49301" x="5411788" y="4357688"/>
          <p14:tracePt t="49310" x="5419725" y="4357688"/>
          <p14:tracePt t="49323" x="5429250" y="4357688"/>
          <p14:tracePt t="49339" x="5438775" y="4357688"/>
          <p14:tracePt t="49356" x="5456238" y="4357688"/>
          <p14:tracePt t="49372" x="5491163" y="4357688"/>
          <p14:tracePt t="49389" x="5500688" y="4357688"/>
          <p14:tracePt t="49406" x="5518150" y="4357688"/>
          <p14:tracePt t="49422" x="5527675" y="4357688"/>
          <p14:tracePt t="49439" x="5545138" y="4357688"/>
          <p14:tracePt t="49456" x="5572125" y="4357688"/>
          <p14:tracePt t="49472" x="5589588" y="4357688"/>
          <p14:tracePt t="49489" x="5616575" y="4367213"/>
          <p14:tracePt t="49506" x="5634038" y="4367213"/>
          <p14:tracePt t="49525" x="5643563" y="4375150"/>
          <p14:tracePt t="49539" x="5653088" y="4375150"/>
          <p14:tracePt t="49556" x="5661025" y="4375150"/>
          <p14:tracePt t="49572" x="5680075" y="4375150"/>
          <p14:tracePt t="49589" x="5705475" y="4375150"/>
          <p14:tracePt t="49607" x="5715000" y="4375150"/>
          <p14:tracePt t="49622" x="5724525" y="4375150"/>
          <p14:tracePt t="49639" x="5741988" y="4375150"/>
          <p14:tracePt t="49656" x="5751513" y="4375150"/>
          <p14:tracePt t="49672" x="5759450" y="4375150"/>
          <p14:tracePt t="49699" x="5768975" y="4375150"/>
          <p14:tracePt t="50037" x="5795963" y="4375150"/>
          <p14:tracePt t="50046" x="5813425" y="4384675"/>
          <p14:tracePt t="50056" x="5840413" y="4384675"/>
          <p14:tracePt t="50072" x="5848350" y="4394200"/>
          <p14:tracePt t="50089" x="5894388" y="4411663"/>
          <p14:tracePt t="50106" x="5919788" y="4411663"/>
          <p14:tracePt t="50122" x="5946775" y="4411663"/>
          <p14:tracePt t="50139" x="5965825" y="4411663"/>
          <p14:tracePt t="50721" x="5965825" y="4402138"/>
          <p14:tracePt t="50770" x="5956300" y="4402138"/>
          <p14:tracePt t="51528" x="5946775" y="4402138"/>
          <p14:tracePt t="51539" x="5929313" y="4411663"/>
          <p14:tracePt t="51556" x="5884863" y="4419600"/>
          <p14:tracePt t="51572" x="5768975" y="4456113"/>
          <p14:tracePt t="51589" x="5643563" y="4483100"/>
          <p14:tracePt t="51606" x="5608638" y="4491038"/>
          <p14:tracePt t="51622" x="5510213" y="4491038"/>
          <p14:tracePt t="51639" x="5419725" y="4491038"/>
          <p14:tracePt t="51656" x="5384800" y="4491038"/>
          <p14:tracePt t="51672" x="5286375" y="4483100"/>
          <p14:tracePt t="51689" x="5232400" y="4483100"/>
          <p14:tracePt t="51706" x="5224463" y="4473575"/>
          <p14:tracePt t="51723" x="5197475" y="4465638"/>
          <p14:tracePt t="51955" x="5180013" y="4465638"/>
          <p14:tracePt t="51973" x="5143500" y="4465638"/>
          <p14:tracePt t="51989" x="4991100" y="4465638"/>
          <p14:tracePt t="52006" x="4911725" y="4446588"/>
          <p14:tracePt t="52007" x="4803775" y="4419600"/>
          <p14:tracePt t="52022" x="4697413" y="4384675"/>
          <p14:tracePt t="52039" x="4384675" y="4303713"/>
          <p14:tracePt t="52056" x="4133850" y="4241800"/>
          <p14:tracePt t="52072" x="4027488" y="4224338"/>
          <p14:tracePt t="52089" x="3894138" y="4205288"/>
          <p14:tracePt t="52106" x="3830638" y="4205288"/>
          <p14:tracePt t="52122" x="3776663" y="4187825"/>
          <p14:tracePt t="52352" x="3768725" y="4187825"/>
          <p14:tracePt t="52364" x="3759200" y="4187825"/>
          <p14:tracePt t="52373" x="3732213" y="4187825"/>
          <p14:tracePt t="52389" x="3705225" y="4187825"/>
          <p14:tracePt t="52406" x="3616325" y="4160838"/>
          <p14:tracePt t="52422" x="3571875" y="4143375"/>
          <p14:tracePt t="52439" x="3438525" y="4089400"/>
          <p14:tracePt t="52456" x="3330575" y="4044950"/>
          <p14:tracePt t="52473" x="3286125" y="4027488"/>
          <p14:tracePt t="52489" x="3232150" y="4010025"/>
          <p14:tracePt t="52506" x="3214688" y="4000500"/>
          <p14:tracePt t="52523" x="3179763" y="4000500"/>
          <p14:tracePt t="52539" x="3160713" y="4000500"/>
          <p14:tracePt t="52670" x="3170238" y="4000500"/>
          <p14:tracePt t="52690" x="3187700" y="4000500"/>
          <p14:tracePt t="52706" x="3197225" y="4010025"/>
          <p14:tracePt t="52723" x="3232150" y="4017963"/>
          <p14:tracePt t="52739" x="3251200" y="4017963"/>
          <p14:tracePt t="52756" x="3303588" y="4037013"/>
          <p14:tracePt t="52773" x="3322638" y="4037013"/>
          <p14:tracePt t="52789" x="3375025" y="4037013"/>
          <p14:tracePt t="52806" x="3438525" y="4044950"/>
          <p14:tracePt t="52823" x="3465513" y="4044950"/>
          <p14:tracePt t="52839" x="3500438" y="4044950"/>
          <p14:tracePt t="52856" x="3527425" y="4044950"/>
          <p14:tracePt t="52872" x="3544888" y="4044950"/>
          <p14:tracePt t="52889" x="3562350" y="4044950"/>
          <p14:tracePt t="52906" x="3581400" y="4044950"/>
          <p14:tracePt t="52923" x="3608388" y="4044950"/>
          <p14:tracePt t="52944" x="3625850" y="4044950"/>
          <p14:tracePt t="52958" x="3633788" y="4044950"/>
          <p14:tracePt t="52973" x="3643313" y="4044950"/>
          <p14:tracePt t="52989" x="3679825" y="4044950"/>
          <p14:tracePt t="53006" x="3705225" y="4044950"/>
          <p14:tracePt t="53023" x="3724275" y="4044950"/>
          <p14:tracePt t="53039" x="3751263" y="4044950"/>
          <p14:tracePt t="53056" x="3768725" y="4044950"/>
          <p14:tracePt t="53073" x="3786188" y="4044950"/>
          <p14:tracePt t="53089" x="3803650" y="4044950"/>
          <p14:tracePt t="53109" x="3813175" y="4044950"/>
          <p14:tracePt t="53128" x="3822700" y="4044950"/>
          <p14:tracePt t="53161" x="3830638" y="4044950"/>
          <p14:tracePt t="53220" x="3840163" y="4044950"/>
          <p14:tracePt t="53230" x="3848100" y="4044950"/>
          <p14:tracePt t="53271" x="3857625" y="4044950"/>
          <p14:tracePt t="54168" x="3867150" y="4044950"/>
          <p14:tracePt t="54181" x="3875088" y="4054475"/>
          <p14:tracePt t="54190" x="3884613" y="4054475"/>
          <p14:tracePt t="54206" x="3902075" y="4062413"/>
          <p14:tracePt t="54223" x="3929063" y="4071938"/>
          <p14:tracePt t="54239" x="3956050" y="4071938"/>
          <p14:tracePt t="54256" x="4010025" y="4089400"/>
          <p14:tracePt t="54273" x="4071938" y="4089400"/>
          <p14:tracePt t="54289" x="4125913" y="4089400"/>
          <p14:tracePt t="54306" x="4197350" y="4089400"/>
          <p14:tracePt t="54323" x="4232275" y="4089400"/>
          <p14:tracePt t="54339" x="4322763" y="4089400"/>
          <p14:tracePt t="54356" x="4394200" y="4089400"/>
          <p14:tracePt t="54373" x="4473575" y="4098925"/>
          <p14:tracePt t="54389" x="4491038" y="4108450"/>
          <p14:tracePt t="54406" x="4518025" y="4108450"/>
          <p14:tracePt t="54423" x="4527550" y="4108450"/>
          <p14:tracePt t="56445" x="4554538" y="4116388"/>
          <p14:tracePt t="56457" x="4572000" y="4125913"/>
          <p14:tracePt t="56473" x="4598988" y="4133850"/>
          <p14:tracePt t="56490" x="4670425" y="4160838"/>
          <p14:tracePt t="56506" x="4697413" y="4160838"/>
          <p14:tracePt t="56523" x="4768850" y="4187825"/>
          <p14:tracePt t="56540" x="4813300" y="4197350"/>
          <p14:tracePt t="56556" x="4840288" y="4197350"/>
          <p14:tracePt t="56573" x="4867275" y="4197350"/>
          <p14:tracePt t="56590" x="4894263" y="4197350"/>
          <p14:tracePt t="56609" x="4902200" y="4197350"/>
          <p14:tracePt t="56803" x="4902200" y="4179888"/>
          <p14:tracePt t="56823" x="4902200" y="4160838"/>
          <p14:tracePt t="56840" x="4911725" y="4133850"/>
          <p14:tracePt t="56856" x="4919663" y="4081463"/>
          <p14:tracePt t="56873" x="4938713" y="4037013"/>
          <p14:tracePt t="56890" x="4965700" y="3983038"/>
          <p14:tracePt t="56906" x="5000625" y="3911600"/>
          <p14:tracePt t="56923" x="5000625" y="3894138"/>
          <p14:tracePt t="56940" x="5018088" y="3867150"/>
          <p14:tracePt t="56967" x="5018088" y="3857625"/>
          <p14:tracePt t="57048" x="5018088" y="3848100"/>
          <p14:tracePt t="57057" x="5018088" y="3840163"/>
          <p14:tracePt t="57073" x="5027613" y="3830638"/>
          <p14:tracePt t="57090" x="5037138" y="3813175"/>
          <p14:tracePt t="57106" x="5037138" y="3803650"/>
          <p14:tracePt t="57123" x="5037138" y="3795713"/>
          <p14:tracePt t="57150" x="5037138" y="3786188"/>
          <p14:tracePt t="57332" x="5045075" y="3786188"/>
          <p14:tracePt t="57378" x="5045075" y="3795713"/>
          <p14:tracePt t="57390" x="5054600" y="3803650"/>
          <p14:tracePt t="57416" x="5054600" y="3813175"/>
          <p14:tracePt t="57445" x="5054600" y="3822700"/>
          <p14:tracePt t="57598" x="5054600" y="3813175"/>
          <p14:tracePt t="57659" x="5054600" y="3803650"/>
          <p14:tracePt t="57824" x="5054600" y="3813175"/>
          <p14:tracePt t="58262" x="5062538" y="3813175"/>
          <p14:tracePt t="58291" x="5072063" y="3813175"/>
          <p14:tracePt t="58306" x="5072063" y="3822700"/>
          <p14:tracePt t="58323" x="5089525" y="3840163"/>
          <p14:tracePt t="58340" x="5089525" y="3848100"/>
          <p14:tracePt t="58357" x="5099050" y="3875088"/>
          <p14:tracePt t="58373" x="5108575" y="3884613"/>
          <p14:tracePt t="58390" x="5116513" y="3894138"/>
          <p14:tracePt t="58406" x="5126038" y="3911600"/>
          <p14:tracePt t="58423" x="5126038" y="3929063"/>
          <p14:tracePt t="58440" x="5143500" y="3956050"/>
          <p14:tracePt t="58456" x="5143500" y="3965575"/>
          <p14:tracePt t="58473" x="5143500" y="3983038"/>
          <p14:tracePt t="58490" x="5143500" y="3990975"/>
          <p14:tracePt t="58506" x="5143500" y="4000500"/>
          <p14:tracePt t="58523" x="5143500" y="4010025"/>
          <p14:tracePt t="58540" x="5143500" y="4017963"/>
          <p14:tracePt t="58569" x="5153025" y="4037013"/>
          <p14:tracePt t="58588" x="5153025" y="4044950"/>
          <p14:tracePt t="58606" x="5153025" y="4054475"/>
          <p14:tracePt t="58623" x="5160963" y="4071938"/>
          <p14:tracePt t="58640" x="5160963" y="4089400"/>
          <p14:tracePt t="58657" x="5160963" y="4098925"/>
          <p14:tracePt t="58673" x="5170488" y="4133850"/>
          <p14:tracePt t="58690" x="5180013" y="4143375"/>
          <p14:tracePt t="58707" x="5180013" y="4160838"/>
          <p14:tracePt t="58723" x="5187950" y="4170363"/>
          <p14:tracePt t="58740" x="5187950" y="4179888"/>
          <p14:tracePt t="58763" x="5187950" y="4187825"/>
          <p14:tracePt t="59365" x="5170488" y="4179888"/>
          <p14:tracePt t="59376" x="5160963" y="4160838"/>
          <p14:tracePt t="59390" x="5143500" y="4143375"/>
          <p14:tracePt t="59407" x="5116513" y="4108450"/>
          <p14:tracePt t="59423" x="5108575" y="4081463"/>
          <p14:tracePt t="59440" x="5081588" y="4027488"/>
          <p14:tracePt t="59457" x="5072063" y="3990975"/>
          <p14:tracePt t="59473" x="5072063" y="3973513"/>
          <p14:tracePt t="59490" x="5062538" y="3938588"/>
          <p14:tracePt t="59507" x="5054600" y="3911600"/>
          <p14:tracePt t="59524" x="5054600" y="3902075"/>
          <p14:tracePt t="59540" x="5054600" y="3884613"/>
          <p14:tracePt t="59559" x="5054600" y="3875088"/>
          <p14:tracePt t="59598" x="5054600" y="3867150"/>
          <p14:tracePt t="59607" x="5054600" y="3848100"/>
          <p14:tracePt t="59623" x="5054600" y="3840163"/>
          <p14:tracePt t="59642" x="5054600" y="3830638"/>
          <p14:tracePt t="59657" x="5054600" y="3822700"/>
          <p14:tracePt t="60273" x="5054600" y="3830638"/>
          <p14:tracePt t="60294" x="5054600" y="3840163"/>
          <p14:tracePt t="60307" x="5054600" y="3857625"/>
          <p14:tracePt t="60324" x="5072063" y="3884613"/>
          <p14:tracePt t="60340" x="5072063" y="3894138"/>
          <p14:tracePt t="60357" x="5081588" y="3919538"/>
          <p14:tracePt t="60373" x="5089525" y="3919538"/>
          <p14:tracePt t="60390" x="5099050" y="3956050"/>
          <p14:tracePt t="60407" x="5116513" y="3990975"/>
          <p14:tracePt t="60423" x="5116513" y="4000500"/>
          <p14:tracePt t="60440" x="5126038" y="4010025"/>
          <p14:tracePt t="60457" x="5133975" y="4027488"/>
          <p14:tracePt t="60473" x="5143500" y="4044950"/>
          <p14:tracePt t="60490" x="5153025" y="4071938"/>
          <p14:tracePt t="60507" x="5160963" y="4098925"/>
          <p14:tracePt t="60523" x="5160963" y="4108450"/>
          <p14:tracePt t="60541" x="5170488" y="4125913"/>
          <p14:tracePt t="60557" x="5170488" y="4133850"/>
          <p14:tracePt t="60573" x="5170488" y="4143375"/>
          <p14:tracePt t="60590" x="5180013" y="4160838"/>
          <p14:tracePt t="60613" x="5187950" y="4179888"/>
          <p14:tracePt t="60642" x="5187950" y="4187825"/>
          <p14:tracePt t="60662" x="5187950" y="4197350"/>
          <p14:tracePt t="60681" x="5187950" y="4205288"/>
          <p14:tracePt t="60691" x="5197475" y="4205288"/>
          <p14:tracePt t="60707" x="5197475" y="4214813"/>
          <p14:tracePt t="60723" x="5205413" y="4224338"/>
          <p14:tracePt t="60741" x="5205413" y="4232275"/>
          <p14:tracePt t="60762" x="5205413" y="4241800"/>
          <p14:tracePt t="61079" x="5205413" y="4232275"/>
          <p14:tracePt t="61090" x="5205413" y="4224338"/>
          <p14:tracePt t="61107" x="5205413" y="4214813"/>
          <p14:tracePt t="61123" x="5205413" y="4170363"/>
          <p14:tracePt t="61140" x="5197475" y="4108450"/>
          <p14:tracePt t="61157" x="5197475" y="4089400"/>
          <p14:tracePt t="61173" x="5187950" y="4054475"/>
          <p14:tracePt t="61190" x="5180013" y="4027488"/>
          <p14:tracePt t="61191" x="5180013" y="4017963"/>
          <p14:tracePt t="61207" x="5170488" y="4010025"/>
          <p14:tracePt t="61223" x="5160963" y="3973513"/>
          <p14:tracePt t="61241" x="5160963" y="3965575"/>
          <p14:tracePt t="61257" x="5153025" y="3956050"/>
          <p14:tracePt t="61273" x="5153025" y="3938588"/>
          <p14:tracePt t="61290" x="5133975" y="3929063"/>
          <p14:tracePt t="61307" x="5133975" y="3919538"/>
          <p14:tracePt t="61323" x="5133975" y="3911600"/>
          <p14:tracePt t="61376" x="5133975" y="3902075"/>
          <p14:tracePt t="61613" x="5126038" y="3902075"/>
          <p14:tracePt t="63947" x="5126038" y="3911600"/>
          <p14:tracePt t="63958" x="5126038" y="3919538"/>
          <p14:tracePt t="63987" x="5126038" y="3938588"/>
          <p14:tracePt t="63996" x="5133975" y="3956050"/>
          <p14:tracePt t="64007" x="5133975" y="3983038"/>
          <p14:tracePt t="64024" x="5143500" y="4010025"/>
          <p14:tracePt t="64040" x="5153025" y="4044950"/>
          <p14:tracePt t="64057" x="5160963" y="4071938"/>
          <p14:tracePt t="64074" x="5170488" y="4098925"/>
          <p14:tracePt t="64091" x="5187950" y="4125913"/>
          <p14:tracePt t="64107" x="5187950" y="4143375"/>
          <p14:tracePt t="64124" x="5205413" y="4160838"/>
          <p14:tracePt t="64141" x="5205413" y="4179888"/>
          <p14:tracePt t="64157" x="5205413" y="4187825"/>
          <p14:tracePt t="64174" x="5214938" y="4205288"/>
          <p14:tracePt t="64190" x="5224463" y="4214813"/>
          <p14:tracePt t="64456" x="5232400" y="4214813"/>
          <p14:tracePt t="64477" x="5251450" y="4232275"/>
          <p14:tracePt t="64491" x="5268913" y="4241800"/>
          <p14:tracePt t="64508" x="5303838" y="4268788"/>
          <p14:tracePt t="64524" x="5322888" y="4286250"/>
          <p14:tracePt t="64540" x="5340350" y="4303713"/>
          <p14:tracePt t="64557" x="5375275" y="4340225"/>
          <p14:tracePt t="64574" x="5402263" y="4367213"/>
          <p14:tracePt t="64590" x="5419725" y="4367213"/>
          <p14:tracePt t="64607" x="5429250" y="4384675"/>
          <p14:tracePt t="64624" x="5438775" y="4384675"/>
          <p14:tracePt t="64885" x="5429250" y="4384675"/>
          <p14:tracePt t="64916" x="5419725" y="4384675"/>
          <p14:tracePt t="64937" x="5411788" y="4384675"/>
          <p14:tracePt t="64967" x="5402263" y="4384675"/>
          <p14:tracePt t="64998" x="5394325" y="4384675"/>
          <p14:tracePt t="65016" x="5384800" y="4384675"/>
          <p14:tracePt t="65039" x="5375275" y="4384675"/>
          <p14:tracePt t="65068" x="5367338" y="4384675"/>
          <p14:tracePt t="65183" x="5384800" y="4384675"/>
          <p14:tracePt t="65193" x="5402263" y="4384675"/>
          <p14:tracePt t="65207" x="5429250" y="4384675"/>
          <p14:tracePt t="65224" x="5483225" y="4394200"/>
          <p14:tracePt t="65241" x="5510213" y="4394200"/>
          <p14:tracePt t="65257" x="5562600" y="4402138"/>
          <p14:tracePt t="65274" x="5599113" y="4402138"/>
          <p14:tracePt t="65291" x="5626100" y="4402138"/>
          <p14:tracePt t="65307" x="5670550" y="4402138"/>
          <p14:tracePt t="65324" x="5680075" y="4402138"/>
          <p14:tracePt t="65340" x="5705475" y="4402138"/>
          <p14:tracePt t="65357" x="5741988" y="4402138"/>
          <p14:tracePt t="65373" x="5768975" y="4402138"/>
          <p14:tracePt t="65390" x="5776913" y="4402138"/>
          <p14:tracePt t="65407" x="5795963" y="4402138"/>
          <p14:tracePt t="66010" x="5795963" y="4411663"/>
          <p14:tracePt t="66028" x="5795963" y="4419600"/>
          <p14:tracePt t="66058" x="5786438" y="4419600"/>
          <p14:tracePt t="66074" x="5776913" y="4419600"/>
          <p14:tracePt t="66091" x="5732463" y="4419600"/>
          <p14:tracePt t="66107" x="5697538" y="4419600"/>
          <p14:tracePt t="66124" x="5653088" y="4419600"/>
          <p14:tracePt t="66141" x="5599113" y="4419600"/>
          <p14:tracePt t="66157" x="5599113" y="4411663"/>
          <p14:tracePt t="66174" x="5562600" y="4402138"/>
          <p14:tracePt t="66192" x="5545138" y="4402138"/>
          <p14:tracePt t="66207" x="5545138" y="4394200"/>
          <p14:tracePt t="66224" x="5527675" y="4394200"/>
          <p14:tracePt t="66241" x="5518150" y="4394200"/>
          <p14:tracePt t="66257" x="5500688" y="4375150"/>
          <p14:tracePt t="66274" x="5491163" y="4375150"/>
          <p14:tracePt t="66335" x="5491163" y="4367213"/>
          <p14:tracePt t="66521" x="5483225" y="4367213"/>
          <p14:tracePt t="66601" x="5473700" y="4367213"/>
          <p14:tracePt t="66619" x="5465763" y="4357688"/>
          <p14:tracePt t="66649" x="5456238" y="4357688"/>
          <p14:tracePt t="66679" x="5446713" y="4357688"/>
          <p14:tracePt t="66702" x="5438775" y="4357688"/>
          <p14:tracePt t="66844" x="5446713" y="4357688"/>
          <p14:tracePt t="66857" x="5456238" y="4357688"/>
          <p14:tracePt t="66875" x="5473700" y="4357688"/>
          <p14:tracePt t="66891" x="5483225" y="4357688"/>
          <p14:tracePt t="66907" x="5518150" y="4357688"/>
          <p14:tracePt t="66924" x="5527675" y="4357688"/>
          <p14:tracePt t="66941" x="5554663" y="4357688"/>
          <p14:tracePt t="66958" x="5599113" y="4357688"/>
          <p14:tracePt t="66974" x="5616575" y="4357688"/>
          <p14:tracePt t="66991" x="5643563" y="4357688"/>
          <p14:tracePt t="67008" x="5680075" y="4357688"/>
          <p14:tracePt t="67028" x="5697538" y="4357688"/>
          <p14:tracePt t="67049" x="5715000" y="4357688"/>
          <p14:tracePt t="67079" x="5724525" y="4357688"/>
          <p14:tracePt t="67118" x="5732463" y="4357688"/>
          <p14:tracePt t="69437" x="5732463" y="4348163"/>
          <p14:tracePt t="69461" x="5732463" y="4340225"/>
          <p14:tracePt t="69474" x="5715000" y="4330700"/>
          <p14:tracePt t="69491" x="5697538" y="4303713"/>
          <p14:tracePt t="69508" x="5670550" y="4276725"/>
          <p14:tracePt t="69524" x="5616575" y="4197350"/>
          <p14:tracePt t="69541" x="5545138" y="4116388"/>
          <p14:tracePt t="69558" x="5500688" y="4071938"/>
          <p14:tracePt t="69574" x="5402263" y="3973513"/>
          <p14:tracePt t="69591" x="5286375" y="3911600"/>
          <p14:tracePt t="69608" x="5232400" y="3884613"/>
          <p14:tracePt t="69624" x="5143500" y="3840163"/>
          <p14:tracePt t="69641" x="5062538" y="3813175"/>
          <p14:tracePt t="69658" x="5010150" y="3813175"/>
          <p14:tracePt t="69674" x="4919663" y="3803650"/>
          <p14:tracePt t="69691" x="4894263" y="3803650"/>
          <p14:tracePt t="69708" x="4848225" y="3803650"/>
          <p14:tracePt t="69908" x="4830763" y="3803650"/>
          <p14:tracePt t="69924" x="4822825" y="3803650"/>
          <p14:tracePt t="69941" x="4776788" y="3813175"/>
          <p14:tracePt t="69958" x="4705350" y="3813175"/>
          <p14:tracePt t="69974" x="4643438" y="3813175"/>
          <p14:tracePt t="69991" x="4491038" y="3813175"/>
          <p14:tracePt t="70008" x="4367213" y="3813175"/>
          <p14:tracePt t="70024" x="4303713" y="3803650"/>
          <p14:tracePt t="70041" x="4214813" y="3795713"/>
          <p14:tracePt t="70058" x="4187825" y="3795713"/>
          <p14:tracePt t="70075" x="4152900" y="3795713"/>
          <p14:tracePt t="70091" x="4133850" y="3795713"/>
          <p14:tracePt t="70107" x="4125913" y="3795713"/>
          <p14:tracePt t="70124" x="4116388" y="3795713"/>
          <p14:tracePt t="70161" x="4108450" y="3795713"/>
          <p14:tracePt t="71283" x="4108450" y="3803650"/>
          <p14:tracePt t="73947" x="4116388" y="3803650"/>
          <p14:tracePt t="73958" x="4116388" y="3813175"/>
          <p14:tracePt t="73975" x="4143375" y="3813175"/>
          <p14:tracePt t="73991" x="4205288" y="3840163"/>
          <p14:tracePt t="74008" x="4251325" y="3857625"/>
          <p14:tracePt t="74025" x="4411663" y="3894138"/>
          <p14:tracePt t="74042" x="4581525" y="3938588"/>
          <p14:tracePt t="74058" x="4670425" y="3973513"/>
          <p14:tracePt t="74075" x="4848225" y="4017963"/>
          <p14:tracePt t="74092" x="5010150" y="4054475"/>
          <p14:tracePt t="74108" x="5062538" y="4071938"/>
          <p14:tracePt t="74125" x="5133975" y="4098925"/>
          <p14:tracePt t="74142" x="5180013" y="4116388"/>
          <p14:tracePt t="74158" x="5197475" y="4116388"/>
          <p14:tracePt t="74175" x="5197475" y="4125913"/>
          <p14:tracePt t="74371" x="5205413" y="4133850"/>
          <p14:tracePt t="74381" x="5224463" y="4152900"/>
          <p14:tracePt t="74392" x="5232400" y="4160838"/>
          <p14:tracePt t="74408" x="5251450" y="4179888"/>
          <p14:tracePt t="74425" x="5286375" y="4197350"/>
          <p14:tracePt t="74441" x="5340350" y="4232275"/>
          <p14:tracePt t="74458" x="5357813" y="4251325"/>
          <p14:tracePt t="74475" x="5411788" y="4286250"/>
          <p14:tracePt t="74492" x="5429250" y="4303713"/>
          <p14:tracePt t="74508" x="5429250" y="4313238"/>
          <p14:tracePt t="74525" x="5438775" y="4322763"/>
          <p14:tracePt t="74981" x="5438775" y="4313238"/>
          <p14:tracePt t="75010" x="5429250" y="4313238"/>
          <p14:tracePt t="75950" x="5438775" y="4313238"/>
          <p14:tracePt t="75960" x="5465763" y="4313238"/>
          <p14:tracePt t="75975" x="5491163" y="4313238"/>
          <p14:tracePt t="75992" x="5599113" y="4313238"/>
          <p14:tracePt t="76008" x="5643563" y="4313238"/>
          <p14:tracePt t="76025" x="5715000" y="4313238"/>
          <p14:tracePt t="76042" x="5732463" y="4313238"/>
          <p14:tracePt t="76058" x="5741988" y="4313238"/>
          <p14:tracePt t="76091" x="5751513" y="4313238"/>
          <p14:tracePt t="76108" x="5751513" y="4322763"/>
          <p14:tracePt t="76125" x="5759450" y="4322763"/>
          <p14:tracePt t="77162" x="5751513" y="4322763"/>
          <p14:tracePt t="77175" x="5741988" y="4322763"/>
          <p14:tracePt t="77192" x="5715000" y="4313238"/>
          <p14:tracePt t="77208" x="5634038" y="4295775"/>
          <p14:tracePt t="77225" x="5518150" y="4224338"/>
          <p14:tracePt t="77242" x="5456238" y="4187825"/>
          <p14:tracePt t="77258" x="5313363" y="4108450"/>
          <p14:tracePt t="77276" x="5153025" y="4037013"/>
          <p14:tracePt t="77292" x="5081588" y="4017963"/>
          <p14:tracePt t="77308" x="5018088" y="3990975"/>
          <p14:tracePt t="77326" x="4894263" y="3929063"/>
          <p14:tracePt t="77342" x="4795838" y="3911600"/>
          <p14:tracePt t="77359" x="4714875" y="3902075"/>
          <p14:tracePt t="77375" x="4687888" y="3902075"/>
          <p14:tracePt t="77392" x="4652963" y="3902075"/>
          <p14:tracePt t="77409" x="4633913" y="3902075"/>
          <p14:tracePt t="77602" x="4625975" y="3902075"/>
          <p14:tracePt t="77622" x="4608513" y="3902075"/>
          <p14:tracePt t="77632" x="4527550" y="3919538"/>
          <p14:tracePt t="77642" x="4446588" y="3938588"/>
          <p14:tracePt t="77658" x="4357688" y="3946525"/>
          <p14:tracePt t="77676" x="4187825" y="3946525"/>
          <p14:tracePt t="77692" x="4098925" y="3946525"/>
          <p14:tracePt t="77708" x="3938588" y="3946525"/>
          <p14:tracePt t="77725" x="3822700" y="3946525"/>
          <p14:tracePt t="77743" x="3759200" y="3946525"/>
          <p14:tracePt t="77758" x="3697288" y="3946525"/>
          <p14:tracePt t="77775" x="3687763" y="3946525"/>
          <p14:tracePt t="77776" x="3679825" y="3946525"/>
          <p14:tracePt t="78120" x="3652838" y="3946525"/>
          <p14:tracePt t="78133" x="3598863" y="3956050"/>
          <p14:tracePt t="78142" x="3536950" y="3956050"/>
          <p14:tracePt t="78159" x="3465513" y="3965575"/>
          <p14:tracePt t="78175" x="3330575" y="3983038"/>
          <p14:tracePt t="78192" x="3251200" y="3983038"/>
          <p14:tracePt t="78209" x="3125788" y="4000500"/>
          <p14:tracePt t="78225" x="3036888" y="4010025"/>
          <p14:tracePt t="78242" x="3017838" y="4010025"/>
          <p14:tracePt t="78259" x="2990850" y="4010025"/>
          <p14:tracePt t="78429" x="3000375" y="4010025"/>
          <p14:tracePt t="78469" x="3009900" y="4010025"/>
          <p14:tracePt t="78479" x="3017838" y="4010025"/>
          <p14:tracePt t="78492" x="3036888" y="4010025"/>
          <p14:tracePt t="78509" x="3116263" y="3990975"/>
          <p14:tracePt t="78525" x="3179763" y="3983038"/>
          <p14:tracePt t="78542" x="3340100" y="3956050"/>
          <p14:tracePt t="78559" x="3411538" y="3956050"/>
          <p14:tracePt t="78575" x="3536950" y="3956050"/>
          <p14:tracePt t="78592" x="3660775" y="3956050"/>
          <p14:tracePt t="78609" x="3714750" y="3956050"/>
          <p14:tracePt t="78625" x="3776663" y="3956050"/>
          <p14:tracePt t="78642" x="3803650" y="3956050"/>
          <p14:tracePt t="78659" x="3848100" y="3956050"/>
          <p14:tracePt t="78676" x="3894138" y="3965575"/>
          <p14:tracePt t="78692" x="3902075" y="3973513"/>
          <p14:tracePt t="78709" x="3938588" y="3983038"/>
          <p14:tracePt t="78725" x="3965575" y="3983038"/>
          <p14:tracePt t="78742" x="3973513" y="3983038"/>
          <p14:tracePt t="78759" x="3990975" y="3990975"/>
          <p14:tracePt t="78776" x="4000500" y="3990975"/>
          <p14:tracePt t="78806" x="4010025" y="3990975"/>
          <p14:tracePt t="78825" x="4017963" y="3990975"/>
          <p14:tracePt t="78860" x="4017963" y="4000500"/>
          <p14:tracePt t="78940" x="4010025" y="4000500"/>
          <p14:tracePt t="78949" x="3965575" y="4000500"/>
          <p14:tracePt t="78959" x="3894138" y="4000500"/>
          <p14:tracePt t="78975" x="3786188" y="4000500"/>
          <p14:tracePt t="78992" x="3589338" y="3990975"/>
          <p14:tracePt t="79009" x="3500438" y="3983038"/>
          <p14:tracePt t="79025" x="3367088" y="3973513"/>
          <p14:tracePt t="79042" x="3286125" y="3956050"/>
          <p14:tracePt t="79059" x="3251200" y="3956050"/>
          <p14:tracePt t="79075" x="3197225" y="3946525"/>
          <p14:tracePt t="79092" x="3179763" y="3946525"/>
          <p14:tracePt t="79109" x="3170238" y="3946525"/>
          <p14:tracePt t="79125" x="3160713" y="3946525"/>
          <p14:tracePt t="79142" x="3152775" y="3946525"/>
          <p14:tracePt t="79163" x="3143250" y="3946525"/>
          <p14:tracePt t="79214" x="3143250" y="3938588"/>
          <p14:tracePt t="79259" x="3170238" y="3938588"/>
          <p14:tracePt t="79275" x="3224213" y="3938588"/>
          <p14:tracePt t="79292" x="3402013" y="3946525"/>
          <p14:tracePt t="79308" x="3598863" y="3973513"/>
          <p14:tracePt t="79325" x="3697288" y="3983038"/>
          <p14:tracePt t="79342" x="3867150" y="4010025"/>
          <p14:tracePt t="79359" x="3965575" y="4027488"/>
          <p14:tracePt t="79375" x="4010025" y="4037013"/>
          <p14:tracePt t="79392" x="4062413" y="4044950"/>
          <p14:tracePt t="79409" x="4098925" y="4044950"/>
          <p14:tracePt t="79425" x="4108450" y="4044950"/>
          <p14:tracePt t="79442" x="4116388" y="4044950"/>
          <p14:tracePt t="79460" x="4125913" y="4044950"/>
          <p14:tracePt t="79541" x="4116388" y="4044950"/>
          <p14:tracePt t="79559" x="4108450" y="4044950"/>
          <p14:tracePt t="79575" x="4062413" y="4044950"/>
          <p14:tracePt t="79592" x="4017963" y="4044950"/>
          <p14:tracePt t="79594" x="3983038" y="4027488"/>
          <p14:tracePt t="79609" x="3956050" y="4027488"/>
          <p14:tracePt t="79625" x="3867150" y="4010025"/>
          <p14:tracePt t="79642" x="3751263" y="4000500"/>
          <p14:tracePt t="79659" x="3714750" y="3990975"/>
          <p14:tracePt t="79676" x="3643313" y="3983038"/>
          <p14:tracePt t="79692" x="3616325" y="3983038"/>
          <p14:tracePt t="79709" x="3571875" y="3983038"/>
          <p14:tracePt t="79725" x="3536950" y="3983038"/>
          <p14:tracePt t="79742" x="3527425" y="3983038"/>
          <p14:tracePt t="79759" x="3500438" y="3983038"/>
          <p14:tracePt t="79775" x="3482975" y="3983038"/>
          <p14:tracePt t="79792" x="3465513" y="3983038"/>
          <p14:tracePt t="79809" x="3446463" y="3983038"/>
          <p14:tracePt t="79828" x="3438525" y="3983038"/>
          <p14:tracePt t="79869" x="3429000" y="3983038"/>
          <p14:tracePt t="80348" x="3455988" y="3983038"/>
          <p14:tracePt t="80359" x="3465513" y="3983038"/>
          <p14:tracePt t="80376" x="3517900" y="3983038"/>
          <p14:tracePt t="80392" x="3608388" y="3983038"/>
          <p14:tracePt t="80409" x="3732213" y="3983038"/>
          <p14:tracePt t="80425" x="3768725" y="3983038"/>
          <p14:tracePt t="80442" x="3848100" y="3983038"/>
          <p14:tracePt t="80459" x="3902075" y="4000500"/>
          <p14:tracePt t="80476" x="3919538" y="4000500"/>
          <p14:tracePt t="80492" x="3990975" y="4017963"/>
          <p14:tracePt t="80509" x="4017963" y="4027488"/>
          <p14:tracePt t="80526" x="4027488" y="4037013"/>
          <p14:tracePt t="80542" x="4044950" y="4037013"/>
          <p14:tracePt t="80561" x="4054475" y="4037013"/>
          <p14:tracePt t="80582" x="4062413" y="4037013"/>
          <p14:tracePt t="80613" x="4071938" y="4037013"/>
          <p14:tracePt t="82879" x="4089400" y="4044950"/>
          <p14:tracePt t="82892" x="4108450" y="4054475"/>
          <p14:tracePt t="82909" x="4160838" y="4071938"/>
          <p14:tracePt t="82926" x="4214813" y="4089400"/>
          <p14:tracePt t="82942" x="4322763" y="4108450"/>
          <p14:tracePt t="82959" x="4384675" y="4116388"/>
          <p14:tracePt t="82976" x="4537075" y="4152900"/>
          <p14:tracePt t="82993" x="4687888" y="4205288"/>
          <p14:tracePt t="83009" x="4768850" y="4241800"/>
          <p14:tracePt t="83026" x="4929188" y="4313238"/>
          <p14:tracePt t="83042" x="5045075" y="4394200"/>
          <p14:tracePt t="83059" x="5081588" y="4419600"/>
          <p14:tracePt t="83076" x="5116513" y="4446588"/>
          <p14:tracePt t="83092" x="5133975" y="4456113"/>
          <p14:tracePt t="83326" x="5143500" y="4456113"/>
          <p14:tracePt t="83342" x="5170488" y="4456113"/>
          <p14:tracePt t="83359" x="5276850" y="4446588"/>
          <p14:tracePt t="83376" x="5313363" y="4438650"/>
          <p14:tracePt t="83392" x="5456238" y="4429125"/>
          <p14:tracePt t="83409" x="5545138" y="4429125"/>
          <p14:tracePt t="83426" x="5572125" y="4429125"/>
          <p14:tracePt t="83442" x="5589588" y="4429125"/>
          <p14:tracePt t="86083" x="5572125" y="4429125"/>
          <p14:tracePt t="86113" x="5518150" y="4446588"/>
          <p14:tracePt t="86126" x="5303838" y="4527550"/>
          <p14:tracePt t="86143" x="5099050" y="4598988"/>
          <p14:tracePt t="86159" x="4705350" y="4705350"/>
          <p14:tracePt t="86176" x="4527550" y="4751388"/>
          <p14:tracePt t="86193" x="4214813" y="4813300"/>
          <p14:tracePt t="86209" x="3983038" y="4830763"/>
          <p14:tracePt t="86226" x="3875088" y="4848225"/>
          <p14:tracePt t="86243" x="3705225" y="4857750"/>
          <p14:tracePt t="86259" x="3581400" y="4857750"/>
          <p14:tracePt t="86276" x="3527425" y="4857750"/>
          <p14:tracePt t="86459" x="3517900" y="4857750"/>
          <p14:tracePt t="86490" x="3500438" y="4857750"/>
          <p14:tracePt t="86500" x="3438525" y="4884738"/>
          <p14:tracePt t="86511" x="3375025" y="4884738"/>
          <p14:tracePt t="86526" x="3340100" y="4884738"/>
          <p14:tracePt t="86543" x="3187700" y="4875213"/>
          <p14:tracePt t="86559" x="3125788" y="4867275"/>
          <p14:tracePt t="86576" x="2973388" y="4840288"/>
          <p14:tracePt t="86593" x="2840038" y="4803775"/>
          <p14:tracePt t="86609" x="2759075" y="4786313"/>
          <p14:tracePt t="86626" x="2660650" y="4768850"/>
          <p14:tracePt t="86643" x="2616200" y="4759325"/>
          <p14:tracePt t="86659" x="2581275" y="4751388"/>
          <p14:tracePt t="86676" x="2562225" y="4741863"/>
          <p14:tracePt t="87093" x="2562225" y="4759325"/>
          <p14:tracePt t="87109" x="2562225" y="4776788"/>
          <p14:tracePt t="87126" x="2562225" y="4795838"/>
          <p14:tracePt t="87143" x="2562225" y="4848225"/>
          <p14:tracePt t="87159" x="2562225" y="4894263"/>
          <p14:tracePt t="87176" x="2571750" y="4911725"/>
          <p14:tracePt t="87193" x="2571750" y="4919663"/>
          <p14:tracePt t="87286" x="2571750" y="4902200"/>
          <p14:tracePt t="87298" x="2581275" y="4848225"/>
          <p14:tracePt t="87310" x="2581275" y="4813300"/>
          <p14:tracePt t="87326" x="2581275" y="4776788"/>
          <p14:tracePt t="87343" x="2581275" y="4714875"/>
          <p14:tracePt t="87360" x="2581275" y="4670425"/>
          <p14:tracePt t="87378" x="2581275" y="4660900"/>
          <p14:tracePt t="87399" x="2581275" y="4652963"/>
          <p14:tracePt t="87491" x="2581275" y="4660900"/>
          <p14:tracePt t="87500" x="2581275" y="4687888"/>
          <p14:tracePt t="87514" x="2581275" y="4705350"/>
          <p14:tracePt t="87526" x="2581275" y="4724400"/>
          <p14:tracePt t="87543" x="2581275" y="4759325"/>
          <p14:tracePt t="87559" x="2581275" y="4776788"/>
          <p14:tracePt t="87576" x="2581275" y="4803775"/>
          <p14:tracePt t="87593" x="2581275" y="4813300"/>
          <p14:tracePt t="87614" x="2581275" y="4822825"/>
          <p14:tracePt t="87646" x="2581275" y="4830763"/>
          <p14:tracePt t="87675" x="2581275" y="4840288"/>
          <p14:tracePt t="89929" x="2616200" y="4840288"/>
          <p14:tracePt t="89943" x="2705100" y="4867275"/>
          <p14:tracePt t="89960" x="2840038" y="4867275"/>
          <p14:tracePt t="89977" x="3205163" y="4867275"/>
          <p14:tracePt t="89993" x="3705225" y="4867275"/>
          <p14:tracePt t="90010" x="3902075" y="4867275"/>
          <p14:tracePt t="90026" x="4224338" y="4884738"/>
          <p14:tracePt t="90043" x="4429125" y="4902200"/>
          <p14:tracePt t="90060" x="4510088" y="4911725"/>
          <p14:tracePt t="90077" x="4581525" y="4919663"/>
          <p14:tracePt t="90093" x="4598988" y="4919663"/>
          <p14:tracePt t="90726" x="4589463" y="4919663"/>
          <p14:tracePt t="90743" x="4545013" y="4929188"/>
          <p14:tracePt t="90760" x="4419600" y="4938713"/>
          <p14:tracePt t="90777" x="4232275" y="4938713"/>
          <p14:tracePt t="90793" x="4152900" y="4938713"/>
          <p14:tracePt t="90810" x="3946525" y="4938713"/>
          <p14:tracePt t="90827" x="3848100" y="4938713"/>
          <p14:tracePt t="90843" x="3679825" y="4938713"/>
          <p14:tracePt t="90860" x="3544888" y="4938713"/>
          <p14:tracePt t="90876" x="3500438" y="4938713"/>
          <p14:tracePt t="90893" x="3482975" y="4938713"/>
          <p14:tracePt t="92787" x="3473450" y="4938713"/>
          <p14:tracePt t="92797" x="3455988" y="4929188"/>
          <p14:tracePt t="92810" x="3438525" y="4929188"/>
          <p14:tracePt t="92827" x="3402013" y="4929188"/>
          <p14:tracePt t="92844" x="3276600" y="4929188"/>
          <p14:tracePt t="92860" x="3179763" y="4929188"/>
          <p14:tracePt t="92877" x="3125788" y="4929188"/>
          <p14:tracePt t="92893" x="3054350" y="4938713"/>
          <p14:tracePt t="92910" x="2982913" y="4946650"/>
          <p14:tracePt t="92927" x="2955925" y="4956175"/>
          <p14:tracePt t="92944" x="2911475" y="4965700"/>
          <p14:tracePt t="92960" x="2894013" y="4965700"/>
          <p14:tracePt t="92977" x="2894013" y="4973638"/>
          <p14:tracePt t="92993" x="2884488" y="4973638"/>
          <p14:tracePt t="93624" x="2874963" y="4973638"/>
          <p14:tracePt t="93644" x="2867025" y="4973638"/>
          <p14:tracePt t="93715" x="2857500" y="4973638"/>
          <p14:tracePt t="93778" x="2847975" y="4973638"/>
          <p14:tracePt t="93797" x="2840038" y="4973638"/>
          <p14:tracePt t="93962" x="2830513" y="4973638"/>
          <p14:tracePt t="94005" x="2822575" y="4973638"/>
          <p14:tracePt t="94554" x="2813050" y="4973638"/>
          <p14:tracePt t="96114" x="2822575" y="4973638"/>
          <p14:tracePt t="96127" x="2830513" y="4973638"/>
          <p14:tracePt t="96144" x="2840038" y="4973638"/>
          <p14:tracePt t="96160" x="2857500" y="4973638"/>
          <p14:tracePt t="96177" x="2867025" y="4973638"/>
          <p14:tracePt t="96194" x="2884488" y="4983163"/>
          <p14:tracePt t="96210" x="2901950" y="4983163"/>
          <p14:tracePt t="96227" x="2911475" y="4983163"/>
          <p14:tracePt t="96244" x="2919413" y="4983163"/>
          <p14:tracePt t="96260" x="2928938" y="4983163"/>
          <p14:tracePt t="96277" x="2938463" y="4983163"/>
          <p14:tracePt t="96294" x="2946400" y="4983163"/>
          <p14:tracePt t="96310" x="2955925" y="4983163"/>
          <p14:tracePt t="96583" x="2973388" y="4983163"/>
          <p14:tracePt t="96595" x="2982913" y="4983163"/>
          <p14:tracePt t="96610" x="3017838" y="4973638"/>
          <p14:tracePt t="96627" x="3125788" y="4965700"/>
          <p14:tracePt t="96644" x="3197225" y="4946650"/>
          <p14:tracePt t="96660" x="3419475" y="4919663"/>
          <p14:tracePt t="96677" x="3633788" y="4911725"/>
          <p14:tracePt t="96694" x="3741738" y="4911725"/>
          <p14:tracePt t="96710" x="3956050" y="4919663"/>
          <p14:tracePt t="96727" x="4125913" y="4929188"/>
          <p14:tracePt t="96744" x="4160838" y="4938713"/>
          <p14:tracePt t="96760" x="4205288" y="4946650"/>
          <p14:tracePt t="96963" x="4232275" y="4956175"/>
          <p14:tracePt t="96977" x="4259263" y="4965700"/>
          <p14:tracePt t="96994" x="4394200" y="4983163"/>
          <p14:tracePt t="97011" x="4483100" y="4983163"/>
          <p14:tracePt t="97027" x="4776788" y="4983163"/>
          <p14:tracePt t="97044" x="5126038" y="4983163"/>
          <p14:tracePt t="97061" x="5276850" y="4983163"/>
          <p14:tracePt t="97077" x="5483225" y="5000625"/>
          <p14:tracePt t="97094" x="5581650" y="5010150"/>
          <p14:tracePt t="97111" x="5608638" y="5010150"/>
          <p14:tracePt t="97127" x="5616575" y="5010150"/>
          <p14:tracePt t="97319" x="5634038" y="5037138"/>
          <p14:tracePt t="97328" x="5670550" y="5062538"/>
          <p14:tracePt t="97344" x="5705475" y="5081588"/>
          <p14:tracePt t="97360" x="5857875" y="5116513"/>
          <p14:tracePt t="97377" x="5946775" y="5116513"/>
          <p14:tracePt t="97394" x="6153150" y="5126038"/>
          <p14:tracePt t="97411" x="6242050" y="5126038"/>
          <p14:tracePt t="97427" x="6348413" y="5143500"/>
          <p14:tracePt t="97444" x="6384925" y="5143500"/>
          <p14:tracePt t="97461" x="6394450" y="5143500"/>
          <p14:tracePt t="97477" x="6419850" y="5153025"/>
          <p14:tracePt t="97494" x="6429375" y="5153025"/>
          <p14:tracePt t="97515" x="6429375" y="5143500"/>
          <p14:tracePt t="97728" x="6429375" y="5133975"/>
          <p14:tracePt t="97744" x="6429375" y="5126038"/>
          <p14:tracePt t="97761" x="6411913" y="5099050"/>
          <p14:tracePt t="97777" x="6384925" y="5072063"/>
          <p14:tracePt t="97794" x="6367463" y="5072063"/>
          <p14:tracePt t="97811" x="6357938" y="5072063"/>
          <p14:tracePt t="97914" x="6357938" y="5062538"/>
          <p14:tracePt t="97934" x="6357938" y="5054600"/>
          <p14:tracePt t="97952" x="6348413" y="5045075"/>
          <p14:tracePt t="97972" x="6348413" y="5037138"/>
          <p14:tracePt t="97981" x="6340475" y="5027613"/>
          <p14:tracePt t="98002" x="6340475" y="5018088"/>
          <p14:tracePt t="98655" x="6348413" y="5018088"/>
          <p14:tracePt t="98665" x="6357938" y="5018088"/>
          <p14:tracePt t="98707" x="6367463" y="5018088"/>
          <p14:tracePt t="99084" x="6367463" y="5010150"/>
          <p14:tracePt t="99104" x="6375400" y="4991100"/>
          <p14:tracePt t="99135" x="6375400" y="4983163"/>
          <p14:tracePt t="99144" x="6375400" y="4973638"/>
          <p14:tracePt t="99166" x="6375400" y="4965700"/>
          <p14:tracePt t="99187" x="6375400" y="4956175"/>
          <p14:tracePt t="99246" x="6375400" y="4946650"/>
          <p14:tracePt t="99278" x="6375400" y="4938713"/>
          <p14:tracePt t="99348" x="6384925" y="4938713"/>
          <p14:tracePt t="100013" x="6384925" y="4946650"/>
          <p14:tracePt t="100044" x="6394450" y="4946650"/>
          <p14:tracePt t="100061" x="6394450" y="4956175"/>
          <p14:tracePt t="100078" x="6402388" y="4973638"/>
          <p14:tracePt t="100094" x="6411913" y="4983163"/>
          <p14:tracePt t="100111" x="6429375" y="4991100"/>
          <p14:tracePt t="100127" x="6446838" y="5010150"/>
          <p14:tracePt t="100145" x="6465888" y="5018088"/>
          <p14:tracePt t="100161" x="6473825" y="5027613"/>
          <p14:tracePt t="100177" x="6473825" y="5037138"/>
          <p14:tracePt t="100194" x="6483350" y="5037138"/>
          <p14:tracePt t="100211" x="6491288" y="5037138"/>
          <p14:tracePt t="100472" x="6500813" y="5037138"/>
          <p14:tracePt t="100482" x="6518275" y="5037138"/>
          <p14:tracePt t="100494" x="6537325" y="5037138"/>
          <p14:tracePt t="100511" x="6545263" y="5045075"/>
          <p14:tracePt t="100528" x="6608763" y="5045075"/>
          <p14:tracePt t="100544" x="6680200" y="5045075"/>
          <p14:tracePt t="100561" x="6715125" y="5045075"/>
          <p14:tracePt t="100578" x="6769100" y="5045075"/>
          <p14:tracePt t="100595" x="6786563" y="5045075"/>
          <p14:tracePt t="100625" x="6796088" y="5045075"/>
          <p14:tracePt t="100940" x="6777038" y="5045075"/>
          <p14:tracePt t="100961" x="6759575" y="5045075"/>
          <p14:tracePt t="100978" x="6742113" y="5037138"/>
          <p14:tracePt t="100994" x="6697663" y="5027613"/>
          <p14:tracePt t="101011" x="6670675" y="5027613"/>
          <p14:tracePt t="101028" x="6626225" y="5027613"/>
          <p14:tracePt t="101044" x="6599238" y="5018088"/>
          <p14:tracePt t="101061" x="6589713" y="5018088"/>
          <p14:tracePt t="101103" x="6581775" y="5018088"/>
          <p14:tracePt t="101410" x="6589713" y="5018088"/>
          <p14:tracePt t="101428" x="6599238" y="5018088"/>
          <p14:tracePt t="101444" x="6626225" y="5018088"/>
          <p14:tracePt t="101461" x="6661150" y="5010150"/>
          <p14:tracePt t="101478" x="6813550" y="4983163"/>
          <p14:tracePt t="101494" x="6991350" y="4946650"/>
          <p14:tracePt t="101511" x="7072313" y="4938713"/>
          <p14:tracePt t="101528" x="7286625" y="4919663"/>
          <p14:tracePt t="101544" x="7545388" y="4911725"/>
          <p14:tracePt t="101561" x="7643813" y="4911725"/>
          <p14:tracePt t="101578" x="7804150" y="4911725"/>
          <p14:tracePt t="101594" x="7912100" y="4919663"/>
          <p14:tracePt t="101611" x="7939088" y="4919663"/>
          <p14:tracePt t="101628" x="7983538" y="4919663"/>
          <p14:tracePt t="101951" x="7983538" y="4929188"/>
          <p14:tracePt t="101962" x="7966075" y="4929188"/>
          <p14:tracePt t="101978" x="7947025" y="4938713"/>
          <p14:tracePt t="101994" x="7885113" y="4956175"/>
          <p14:tracePt t="102011" x="7840663" y="4956175"/>
          <p14:tracePt t="102028" x="7715250" y="4956175"/>
          <p14:tracePt t="102044" x="7608888" y="4973638"/>
          <p14:tracePt t="102061" x="7554913" y="4983163"/>
          <p14:tracePt t="102078" x="7446963" y="4983163"/>
          <p14:tracePt t="102095" x="7367588" y="4991100"/>
          <p14:tracePt t="102111" x="7323138" y="5000625"/>
          <p14:tracePt t="102128" x="7269163" y="5010150"/>
          <p14:tracePt t="102144" x="7259638" y="5010150"/>
          <p14:tracePt t="102161" x="7242175" y="5010150"/>
          <p14:tracePt t="102382" x="7205663" y="5027613"/>
          <p14:tracePt t="102395" x="7170738" y="5027613"/>
          <p14:tracePt t="102411" x="7108825" y="5054600"/>
          <p14:tracePt t="102428" x="6956425" y="5054600"/>
          <p14:tracePt t="102444" x="6823075" y="5062538"/>
          <p14:tracePt t="102461" x="6688138" y="5062538"/>
          <p14:tracePt t="102478" x="6626225" y="5062538"/>
          <p14:tracePt t="102495" x="6537325" y="5054600"/>
          <p14:tracePt t="102511" x="6518275" y="5054600"/>
          <p14:tracePt t="102528" x="6456363" y="5045075"/>
          <p14:tracePt t="102545" x="6438900" y="5045075"/>
          <p14:tracePt t="102561" x="6419850" y="5045075"/>
          <p14:tracePt t="102841" x="6429375" y="5045075"/>
          <p14:tracePt t="102870" x="6438900" y="5045075"/>
          <p14:tracePt t="102880" x="6473825" y="5045075"/>
          <p14:tracePt t="102894" x="6518275" y="5045075"/>
          <p14:tracePt t="102911" x="6653213" y="5045075"/>
          <p14:tracePt t="102928" x="6751638" y="5054600"/>
          <p14:tracePt t="102944" x="6919913" y="5062538"/>
          <p14:tracePt t="102961" x="7000875" y="5072063"/>
          <p14:tracePt t="102962" x="7072313" y="5081588"/>
          <p14:tracePt t="102978" x="7108825" y="5081588"/>
          <p14:tracePt t="102994" x="7188200" y="5099050"/>
          <p14:tracePt t="103011" x="7215188" y="5099050"/>
          <p14:tracePt t="103028" x="7242175" y="5099050"/>
          <p14:tracePt t="103053" x="7251700" y="5099050"/>
          <p14:tracePt t="103084" x="7259638" y="5099050"/>
          <p14:tracePt t="103271" x="7251700" y="5099050"/>
          <p14:tracePt t="103282" x="7242175" y="5099050"/>
          <p14:tracePt t="103295" x="7232650" y="5099050"/>
          <p14:tracePt t="103311" x="7215188" y="5099050"/>
          <p14:tracePt t="103328" x="7197725" y="5099050"/>
          <p14:tracePt t="103344" x="7161213" y="5099050"/>
          <p14:tracePt t="103361" x="7134225" y="5089525"/>
          <p14:tracePt t="103378" x="7116763" y="5081588"/>
          <p14:tracePt t="103395" x="7089775" y="5081588"/>
          <p14:tracePt t="103411" x="7062788" y="5081588"/>
          <p14:tracePt t="103412" x="7054850" y="5081588"/>
          <p14:tracePt t="103428" x="7037388" y="5072063"/>
          <p14:tracePt t="103444" x="7010400" y="5072063"/>
          <p14:tracePt t="103462" x="6991350" y="5072063"/>
          <p14:tracePt t="103483" x="6983413" y="5072063"/>
          <p14:tracePt t="103523" x="6973888" y="5072063"/>
          <p14:tracePt t="103553" x="6965950" y="5072063"/>
          <p14:tracePt t="103584" x="6965950" y="5062538"/>
          <p14:tracePt t="103656" x="6956425" y="5062538"/>
          <p14:tracePt t="105502" x="6956425" y="5054600"/>
          <p14:tracePt t="105515" x="6965950" y="5054600"/>
          <p14:tracePt t="105528" x="6983413" y="5054600"/>
          <p14:tracePt t="105545" x="7054850" y="5054600"/>
          <p14:tracePt t="105562" x="7108825" y="5054600"/>
          <p14:tracePt t="105578" x="7197725" y="5054600"/>
          <p14:tracePt t="105595" x="7251700" y="5072063"/>
          <p14:tracePt t="105611" x="7313613" y="5089525"/>
          <p14:tracePt t="105628" x="7385050" y="5099050"/>
          <p14:tracePt t="105645" x="7419975" y="5108575"/>
          <p14:tracePt t="105661" x="7473950" y="5116513"/>
          <p14:tracePt t="105678" x="7510463" y="5126038"/>
          <p14:tracePt t="105695" x="7518400" y="5126038"/>
          <p14:tracePt t="105711" x="7527925" y="5126038"/>
          <p14:tracePt t="105728" x="7545388" y="5126038"/>
          <p14:tracePt t="105993" x="7545388" y="5116513"/>
          <p14:tracePt t="106023" x="7545388" y="5108575"/>
          <p14:tracePt t="106055" x="7554913" y="5108575"/>
          <p14:tracePt t="106064" x="7554913" y="5099050"/>
          <p14:tracePt t="106156" x="7562850" y="5099050"/>
          <p14:tracePt t="106432" x="7562850" y="5089525"/>
          <p14:tracePt t="106452" x="7572375" y="5089525"/>
          <p14:tracePt t="106472" x="7572375" y="5081588"/>
          <p14:tracePt t="107342" x="7554913" y="5081588"/>
          <p14:tracePt t="107351" x="7537450" y="5081588"/>
          <p14:tracePt t="107362" x="7518400" y="5081588"/>
          <p14:tracePt t="107378" x="7510463" y="5081588"/>
          <p14:tracePt t="107395" x="7483475" y="5081588"/>
          <p14:tracePt t="107412" x="7439025" y="5081588"/>
          <p14:tracePt t="107428" x="7412038" y="5081588"/>
          <p14:tracePt t="107445" x="7358063" y="5081588"/>
          <p14:tracePt t="107462" x="7296150" y="5081588"/>
          <p14:tracePt t="107478" x="7269163" y="5081588"/>
          <p14:tracePt t="107495" x="7205663" y="5072063"/>
          <p14:tracePt t="107512" x="7180263" y="5062538"/>
          <p14:tracePt t="107528" x="7134225" y="5062538"/>
          <p14:tracePt t="107545" x="7108825" y="5054600"/>
          <p14:tracePt t="107566" x="7099300" y="5054600"/>
          <p14:tracePt t="107578" x="7089775" y="5054600"/>
          <p14:tracePt t="107605" x="7081838" y="5054600"/>
          <p14:tracePt t="107849" x="7062788" y="5054600"/>
          <p14:tracePt t="107862" x="7045325" y="5054600"/>
          <p14:tracePt t="107878" x="7037388" y="5037138"/>
          <p14:tracePt t="107895" x="6983413" y="4991100"/>
          <p14:tracePt t="107912" x="6956425" y="4983163"/>
          <p14:tracePt t="107928" x="6938963" y="4965700"/>
          <p14:tracePt t="107945" x="6919913" y="4919663"/>
          <p14:tracePt t="107962" x="6894513" y="4894263"/>
          <p14:tracePt t="107978" x="6884988" y="4867275"/>
          <p14:tracePt t="107995" x="6875463" y="4840288"/>
          <p14:tracePt t="108012" x="6867525" y="4813300"/>
          <p14:tracePt t="108028" x="6867525" y="4786313"/>
          <p14:tracePt t="108045" x="6858000" y="4759325"/>
          <p14:tracePt t="108062" x="6858000" y="4751388"/>
          <p14:tracePt t="108078" x="6840538" y="4714875"/>
          <p14:tracePt t="108095" x="6823075" y="4687888"/>
          <p14:tracePt t="108112" x="6823075" y="4679950"/>
          <p14:tracePt t="108128" x="6804025" y="4660900"/>
          <p14:tracePt t="108145" x="6786563" y="4643438"/>
          <p14:tracePt t="108162" x="6777038" y="4643438"/>
          <p14:tracePt t="108178" x="6769100" y="4633913"/>
          <p14:tracePt t="108473" x="6759575" y="4633913"/>
          <p14:tracePt t="108493" x="6751638" y="4633913"/>
          <p14:tracePt t="108504" x="6705600" y="4652963"/>
          <p14:tracePt t="108515" x="6634163" y="4670425"/>
          <p14:tracePt t="108528" x="6599238" y="4697413"/>
          <p14:tracePt t="108546" x="6465888" y="4741863"/>
          <p14:tracePt t="108562" x="6411913" y="4768850"/>
          <p14:tracePt t="108578" x="6313488" y="4813300"/>
          <p14:tracePt t="108595" x="6276975" y="4840288"/>
          <p14:tracePt t="108612" x="6224588" y="4867275"/>
          <p14:tracePt t="108628" x="6170613" y="4902200"/>
          <p14:tracePt t="108645" x="6143625" y="4919663"/>
          <p14:tracePt t="108662" x="6099175" y="4946650"/>
          <p14:tracePt t="108678" x="6072188" y="4965700"/>
          <p14:tracePt t="108703" x="6062663" y="4965700"/>
          <p14:tracePt t="108712" x="6062663" y="4973638"/>
          <p14:tracePt t="108728" x="6054725" y="4973638"/>
          <p14:tracePt t="108745" x="6045200" y="4983163"/>
          <p14:tracePt t="108881" x="6062663" y="4965700"/>
          <p14:tracePt t="108895" x="6099175" y="4938713"/>
          <p14:tracePt t="108912" x="6205538" y="4857750"/>
          <p14:tracePt t="108928" x="6259513" y="4813300"/>
          <p14:tracePt t="108946" x="6330950" y="4759325"/>
          <p14:tracePt t="108962" x="6375400" y="4741863"/>
          <p14:tracePt t="108978" x="6419850" y="4714875"/>
          <p14:tracePt t="108995" x="6446838" y="4697413"/>
          <p14:tracePt t="109012" x="6456363" y="4697413"/>
          <p14:tracePt t="109028" x="6473825" y="4687888"/>
          <p14:tracePt t="109045" x="6491288" y="4687888"/>
          <p14:tracePt t="109062" x="6491288" y="4679950"/>
          <p14:tracePt t="109078" x="6500813" y="4679950"/>
          <p14:tracePt t="109097" x="6510338" y="4679950"/>
          <p14:tracePt t="109117" x="6518275" y="4679950"/>
          <p14:tracePt t="109148" x="6527800" y="4679950"/>
          <p14:tracePt t="109269" x="6500813" y="4687888"/>
          <p14:tracePt t="109279" x="6465888" y="4732338"/>
          <p14:tracePt t="109295" x="6419850" y="4776788"/>
          <p14:tracePt t="109312" x="6340475" y="4848225"/>
          <p14:tracePt t="109329" x="6303963" y="4867275"/>
          <p14:tracePt t="109345" x="6259513" y="4902200"/>
          <p14:tracePt t="109362" x="6242050" y="4919663"/>
          <p14:tracePt t="109379" x="6232525" y="4919663"/>
          <p14:tracePt t="109395" x="6232525" y="4929188"/>
          <p14:tracePt t="109412" x="6224588" y="4938713"/>
          <p14:tracePt t="109504" x="6215063" y="4938713"/>
          <p14:tracePt t="109666" x="6224588" y="4938713"/>
          <p14:tracePt t="109683" x="6232525" y="4938713"/>
          <p14:tracePt t="109695" x="6242050" y="4938713"/>
          <p14:tracePt t="109712" x="6259513" y="4929188"/>
          <p14:tracePt t="109729" x="6276975" y="4919663"/>
          <p14:tracePt t="109745" x="6323013" y="4919663"/>
          <p14:tracePt t="109762" x="6375400" y="4919663"/>
          <p14:tracePt t="109779" x="6402388" y="4929188"/>
          <p14:tracePt t="109795" x="6500813" y="4965700"/>
          <p14:tracePt t="109812" x="6626225" y="5010150"/>
          <p14:tracePt t="109829" x="6680200" y="5027613"/>
          <p14:tracePt t="109845" x="6751638" y="5045075"/>
          <p14:tracePt t="109862" x="6777038" y="5054600"/>
          <p14:tracePt t="109879" x="6786563" y="5054600"/>
          <p14:tracePt t="109895" x="6796088" y="5054600"/>
          <p14:tracePt t="109912" x="6804025" y="5054600"/>
          <p14:tracePt t="110138" x="6813550" y="5054600"/>
          <p14:tracePt t="110147" x="6823075" y="5054600"/>
          <p14:tracePt t="110168" x="6840538" y="5054600"/>
          <p14:tracePt t="110188" x="6858000" y="5054600"/>
          <p14:tracePt t="110197" x="6867525" y="5054600"/>
          <p14:tracePt t="110212" x="6902450" y="5054600"/>
          <p14:tracePt t="110229" x="6973888" y="5045075"/>
          <p14:tracePt t="110245" x="7010400" y="5045075"/>
          <p14:tracePt t="110262" x="7089775" y="5037138"/>
          <p14:tracePt t="110279" x="7143750" y="5037138"/>
          <p14:tracePt t="110295" x="7188200" y="5037138"/>
          <p14:tracePt t="110312" x="7197725" y="5037138"/>
          <p14:tracePt t="110422" x="7180263" y="5037138"/>
          <p14:tracePt t="110432" x="7161213" y="5037138"/>
          <p14:tracePt t="110445" x="7126288" y="5037138"/>
          <p14:tracePt t="110462" x="7081838" y="5037138"/>
          <p14:tracePt t="110479" x="6956425" y="5037138"/>
          <p14:tracePt t="110495" x="6867525" y="5037138"/>
          <p14:tracePt t="110512" x="6840538" y="5037138"/>
          <p14:tracePt t="110529" x="6804025" y="5037138"/>
          <p14:tracePt t="110546" x="6786563" y="5037138"/>
          <p14:tracePt t="110562" x="6769100" y="5037138"/>
          <p14:tracePt t="110616" x="6769100" y="5027613"/>
          <p14:tracePt t="110646" x="6777038" y="5027613"/>
          <p14:tracePt t="110662" x="6823075" y="5018088"/>
          <p14:tracePt t="110679" x="6867525" y="5010150"/>
          <p14:tracePt t="110695" x="6946900" y="5000625"/>
          <p14:tracePt t="110712" x="7010400" y="4991100"/>
          <p14:tracePt t="110729" x="7054850" y="4991100"/>
          <p14:tracePt t="110749" x="7072313" y="4991100"/>
          <p14:tracePt t="110768" x="7081838" y="4991100"/>
          <p14:tracePt t="110781" x="7089775" y="4991100"/>
          <p14:tracePt t="110799" x="7099300" y="4991100"/>
          <p14:tracePt t="110870" x="7072313" y="4991100"/>
          <p14:tracePt t="110881" x="7054850" y="4991100"/>
          <p14:tracePt t="110895" x="7027863" y="4991100"/>
          <p14:tracePt t="110912" x="6938963" y="4991100"/>
          <p14:tracePt t="110929" x="6919913" y="4991100"/>
          <p14:tracePt t="110945" x="6884988" y="4991100"/>
          <p14:tracePt t="110962" x="6867525" y="4991100"/>
          <p14:tracePt t="110985" x="6858000" y="4991100"/>
          <p14:tracePt t="111056" x="6894513" y="4991100"/>
          <p14:tracePt t="111065" x="6938963" y="5000625"/>
          <p14:tracePt t="111079" x="6983413" y="5000625"/>
          <p14:tracePt t="111096" x="7045325" y="5000625"/>
          <p14:tracePt t="111112" x="7134225" y="5010150"/>
          <p14:tracePt t="111128" x="7180263" y="5010150"/>
          <p14:tracePt t="111145" x="7197725" y="5010150"/>
          <p14:tracePt t="111162" x="7205663" y="5010150"/>
          <p14:tracePt t="111179" x="7215188" y="5010150"/>
          <p14:tracePt t="111199" x="7224713" y="5010150"/>
          <p14:tracePt t="111299" x="7215188" y="5010150"/>
          <p14:tracePt t="111312" x="7205663" y="5010150"/>
          <p14:tracePt t="111329" x="7170738" y="5010150"/>
          <p14:tracePt t="111345" x="7108825" y="5018088"/>
          <p14:tracePt t="111362" x="7010400" y="5037138"/>
          <p14:tracePt t="111379" x="6983413" y="5037138"/>
          <p14:tracePt t="111395" x="6929438" y="5037138"/>
          <p14:tracePt t="111412" x="6894513" y="5037138"/>
          <p14:tracePt t="111429" x="6875463" y="5037138"/>
          <p14:tracePt t="111445" x="6867525" y="5037138"/>
          <p14:tracePt t="111513" x="6875463" y="5037138"/>
          <p14:tracePt t="111529" x="6902450" y="5037138"/>
          <p14:tracePt t="111545" x="7037388" y="5037138"/>
          <p14:tracePt t="111562" x="7116763" y="5045075"/>
          <p14:tracePt t="111579" x="7224713" y="5054600"/>
          <p14:tracePt t="111595" x="7296150" y="5054600"/>
          <p14:tracePt t="111612" x="7313613" y="5054600"/>
          <p14:tracePt t="111629" x="7331075" y="5054600"/>
          <p14:tracePt t="111651" x="7340600" y="5054600"/>
          <p14:tracePt t="111729" x="7340600" y="5062538"/>
          <p14:tracePt t="111749" x="7304088" y="5072063"/>
          <p14:tracePt t="111762" x="7251700" y="5072063"/>
          <p14:tracePt t="111779" x="7161213" y="5072063"/>
          <p14:tracePt t="111795" x="7134225" y="5072063"/>
          <p14:tracePt t="111812" x="7062788" y="5072063"/>
          <p14:tracePt t="111829" x="7037388" y="5072063"/>
          <p14:tracePt t="111845" x="7000875" y="5072063"/>
          <p14:tracePt t="111862" x="6965950" y="5072063"/>
          <p14:tracePt t="111883" x="6946900" y="5072063"/>
          <p14:tracePt t="111901" x="6938963" y="5072063"/>
          <p14:tracePt t="111922" x="6929438" y="5072063"/>
          <p14:tracePt t="111933" x="6919913" y="5072063"/>
          <p14:tracePt t="112023" x="6929438" y="5072063"/>
          <p14:tracePt t="112034" x="6946900" y="5072063"/>
          <p14:tracePt t="112046" x="6965950" y="5072063"/>
          <p14:tracePt t="112062" x="7000875" y="5072063"/>
          <p14:tracePt t="112079" x="7054850" y="5072063"/>
          <p14:tracePt t="112096" x="7072313" y="5072063"/>
          <p14:tracePt t="112112" x="7108825" y="5072063"/>
          <p14:tracePt t="112129" x="7126288" y="5072063"/>
          <p14:tracePt t="112146" x="7134225" y="5072063"/>
          <p14:tracePt t="112162" x="7153275" y="5072063"/>
          <p14:tracePt t="112179" x="7161213" y="5072063"/>
          <p14:tracePt t="112229" x="7143750" y="5072063"/>
          <p14:tracePt t="112245" x="7108825" y="5072063"/>
          <p14:tracePt t="112262" x="7037388" y="5072063"/>
          <p14:tracePt t="112279" x="7010400" y="5062538"/>
          <p14:tracePt t="112296" x="6965950" y="5062538"/>
          <p14:tracePt t="112312" x="6938963" y="5062538"/>
          <p14:tracePt t="112329" x="6929438" y="5062538"/>
          <p14:tracePt t="112362" x="6919913" y="5062538"/>
          <p14:tracePt t="112800" x="6929438" y="5062538"/>
          <p14:tracePt t="112812" x="6938963" y="5062538"/>
          <p14:tracePt t="112829" x="7027863" y="5062538"/>
          <p14:tracePt t="112846" x="7126288" y="5062538"/>
          <p14:tracePt t="112862" x="7331075" y="5081588"/>
          <p14:tracePt t="112879" x="7419975" y="5089525"/>
          <p14:tracePt t="112896" x="7572375" y="5108575"/>
          <p14:tracePt t="112912" x="7626350" y="5116513"/>
          <p14:tracePt t="112929" x="7680325" y="5133975"/>
          <p14:tracePt t="112946" x="7705725" y="5133975"/>
          <p14:tracePt t="113249" x="7705725" y="5126038"/>
          <p14:tracePt t="113269" x="7697788" y="5116513"/>
          <p14:tracePt t="113280" x="7697788" y="5108575"/>
          <p14:tracePt t="113301" x="7688263" y="5099050"/>
          <p14:tracePt t="113321" x="7688263" y="5089525"/>
          <p14:tracePt t="113330" x="7680325" y="5089525"/>
          <p14:tracePt t="113345" x="7670800" y="5081588"/>
          <p14:tracePt t="113373" x="7661275" y="5081588"/>
          <p14:tracePt t="113382" x="7661275" y="5072063"/>
          <p14:tracePt t="113404" x="7653338" y="5072063"/>
          <p14:tracePt t="113434" x="7653338" y="5062538"/>
          <p14:tracePt t="113831" x="7643813" y="5062538"/>
          <p14:tracePt t="113851" x="7643813" y="5054600"/>
          <p14:tracePt t="114341" x="7634288" y="5054600"/>
          <p14:tracePt t="114351" x="7626350" y="5054600"/>
          <p14:tracePt t="114371" x="7599363" y="5054600"/>
          <p14:tracePt t="114383" x="7572375" y="5054600"/>
          <p14:tracePt t="114396" x="7545388" y="5054600"/>
          <p14:tracePt t="114413" x="7491413" y="5054600"/>
          <p14:tracePt t="114429" x="7466013" y="5054600"/>
          <p14:tracePt t="114446" x="7375525" y="5037138"/>
          <p14:tracePt t="114463" x="7232650" y="5018088"/>
          <p14:tracePt t="114479" x="7143750" y="5010150"/>
          <p14:tracePt t="114496" x="6991350" y="5000625"/>
          <p14:tracePt t="114512" x="6946900" y="5000625"/>
          <p14:tracePt t="114529" x="6831013" y="5000625"/>
          <p14:tracePt t="114546" x="6769100" y="5000625"/>
          <p14:tracePt t="114562" x="6759575" y="5000625"/>
          <p14:tracePt t="114579" x="6751638" y="5000625"/>
          <p14:tracePt t="114596" x="6742113" y="5000625"/>
          <p14:tracePt t="114620" x="6732588" y="5000625"/>
          <p14:tracePt t="114679" x="6732588" y="4991100"/>
          <p14:tracePt t="114872" x="6742113" y="4991100"/>
          <p14:tracePt t="114901" x="6751638" y="4991100"/>
          <p14:tracePt t="114912" x="6759575" y="4991100"/>
          <p14:tracePt t="114929" x="6786563" y="4991100"/>
          <p14:tracePt t="114946" x="6875463" y="5000625"/>
          <p14:tracePt t="114963" x="6991350" y="5018088"/>
          <p14:tracePt t="114979" x="7045325" y="5027613"/>
          <p14:tracePt t="114997" x="7116763" y="5037138"/>
          <p14:tracePt t="115013" x="7153275" y="5037138"/>
          <p14:tracePt t="115029" x="7170738" y="5037138"/>
          <p14:tracePt t="115046" x="7188200" y="5037138"/>
          <p14:tracePt t="115062" x="7197725" y="5037138"/>
          <p14:tracePt t="115079" x="7205663" y="5037138"/>
          <p14:tracePt t="115107" x="7215188" y="5037138"/>
          <p14:tracePt t="115116" x="7224713" y="5037138"/>
          <p14:tracePt t="115228" x="7215188" y="5037138"/>
          <p14:tracePt t="115246" x="7205663" y="5037138"/>
          <p14:tracePt t="115262" x="7188200" y="5037138"/>
          <p14:tracePt t="115279" x="7170738" y="5037138"/>
          <p14:tracePt t="115280" x="7161213" y="5037138"/>
          <p14:tracePt t="115296" x="7143750" y="5037138"/>
          <p14:tracePt t="115312" x="7081838" y="5037138"/>
          <p14:tracePt t="115329" x="7062788" y="5037138"/>
          <p14:tracePt t="115346" x="7010400" y="5037138"/>
          <p14:tracePt t="115362" x="6965950" y="5037138"/>
          <p14:tracePt t="115379" x="6919913" y="5045075"/>
          <p14:tracePt t="115396" x="6867525" y="5045075"/>
          <p14:tracePt t="115413" x="6831013" y="5045075"/>
          <p14:tracePt t="115429" x="6823075" y="5045075"/>
          <p14:tracePt t="115446" x="6804025" y="5045075"/>
          <p14:tracePt t="115462" x="6796088" y="5045075"/>
          <p14:tracePt t="115479" x="6786563" y="5045075"/>
          <p14:tracePt t="115609" x="6796088" y="5045075"/>
          <p14:tracePt t="115627" x="6804025" y="5045075"/>
          <p14:tracePt t="115646" x="6823075" y="5045075"/>
          <p14:tracePt t="115662" x="6884988" y="5045075"/>
          <p14:tracePt t="115679" x="7018338" y="5045075"/>
          <p14:tracePt t="115696" x="7081838" y="5045075"/>
          <p14:tracePt t="115712" x="7161213" y="5045075"/>
          <p14:tracePt t="115729" x="7224713" y="5045075"/>
          <p14:tracePt t="115746" x="7232650" y="5045075"/>
          <p14:tracePt t="115763" x="7251700" y="5045075"/>
          <p14:tracePt t="115780" x="7259638" y="5045075"/>
          <p14:tracePt t="115821" x="7269163" y="5045075"/>
          <p14:tracePt t="115830" x="7277100" y="5045075"/>
          <p14:tracePt t="115872" x="7277100" y="5054600"/>
          <p14:tracePt t="120096" x="7269163" y="5062538"/>
          <p14:tracePt t="120118" x="7251700" y="5062538"/>
          <p14:tracePt t="120129" x="7224713" y="5062538"/>
          <p14:tracePt t="120146" x="7180263" y="5062538"/>
          <p14:tracePt t="120147" x="7134225" y="5062538"/>
          <p14:tracePt t="120163" x="7089775" y="5062538"/>
          <p14:tracePt t="120180" x="7000875" y="5062538"/>
          <p14:tracePt t="120196" x="6929438" y="5062538"/>
          <p14:tracePt t="120213" x="6813550" y="5062538"/>
          <p14:tracePt t="120230" x="6688138" y="5062538"/>
          <p14:tracePt t="120246" x="6634163" y="5062538"/>
          <p14:tracePt t="120263" x="6545263" y="5054600"/>
          <p14:tracePt t="120280" x="6510338" y="5054600"/>
          <p14:tracePt t="120296" x="6483350" y="5054600"/>
          <p14:tracePt t="120313" x="6465888" y="5054600"/>
          <p14:tracePt t="120330" x="6456363" y="5054600"/>
          <p14:tracePt t="120422" x="6465888" y="5054600"/>
          <p14:tracePt t="120444" x="6473825" y="5054600"/>
          <p14:tracePt t="120462" x="6491288" y="5054600"/>
          <p14:tracePt t="120480" x="6500813" y="5045075"/>
          <p14:tracePt t="120497" x="6527800" y="5037138"/>
          <p14:tracePt t="120513" x="6572250" y="5037138"/>
          <p14:tracePt t="120530" x="6670675" y="5027613"/>
          <p14:tracePt t="120546" x="6759575" y="5027613"/>
          <p14:tracePt t="120563" x="6804025" y="5027613"/>
          <p14:tracePt t="120580" x="6858000" y="5027613"/>
          <p14:tracePt t="120596" x="6884988" y="5027613"/>
          <p14:tracePt t="120613" x="6919913" y="5027613"/>
          <p14:tracePt t="120630" x="6956425" y="5027613"/>
          <p14:tracePt t="120646" x="6983413" y="5027613"/>
          <p14:tracePt t="120663" x="7027863" y="5027613"/>
          <p14:tracePt t="120680" x="7062788" y="5027613"/>
          <p14:tracePt t="120696" x="7089775" y="5027613"/>
          <p14:tracePt t="120713" x="7126288" y="5027613"/>
          <p14:tracePt t="120730" x="7143750" y="5027613"/>
          <p14:tracePt t="120746" x="7153275" y="5027613"/>
          <p14:tracePt t="120763" x="7170738" y="5027613"/>
          <p14:tracePt t="121411" x="7161213" y="5027613"/>
          <p14:tracePt t="121423" x="7143750" y="5037138"/>
          <p14:tracePt t="121432" x="7134225" y="5037138"/>
          <p14:tracePt t="121446" x="7116763" y="5045075"/>
          <p14:tracePt t="121463" x="7099300" y="5045075"/>
          <p14:tracePt t="121480" x="7054850" y="5054600"/>
          <p14:tracePt t="121497" x="6973888" y="5054600"/>
          <p14:tracePt t="121513" x="6938963" y="5062538"/>
          <p14:tracePt t="121530" x="6875463" y="5062538"/>
          <p14:tracePt t="121546" x="6823075" y="5062538"/>
          <p14:tracePt t="121563" x="6804025" y="5062538"/>
          <p14:tracePt t="121580" x="6786563" y="5062538"/>
          <p14:tracePt t="121597" x="6777038" y="5062538"/>
          <p14:tracePt t="121728" x="6786563" y="5062538"/>
          <p14:tracePt t="121746" x="6796088" y="5062538"/>
          <p14:tracePt t="121781" x="6804025" y="5062538"/>
          <p14:tracePt t="121796" x="6813550" y="5062538"/>
          <p14:tracePt t="121813" x="6840538" y="5062538"/>
          <p14:tracePt t="121830" x="6867525" y="5062538"/>
          <p14:tracePt t="121846" x="6902450" y="5062538"/>
          <p14:tracePt t="121863" x="6938963" y="5062538"/>
          <p14:tracePt t="121880" x="6956425" y="5062538"/>
          <p14:tracePt t="121896" x="6973888" y="5062538"/>
          <p14:tracePt t="121913" x="6983413" y="5062538"/>
          <p14:tracePt t="121930" x="6991350" y="5062538"/>
          <p14:tracePt t="121946" x="7000875" y="5062538"/>
          <p14:tracePt t="123340" x="6991350" y="5062538"/>
          <p14:tracePt t="123352" x="6973888" y="5062538"/>
          <p14:tracePt t="123363" x="6938963" y="5062538"/>
          <p14:tracePt t="123380" x="6911975" y="5062538"/>
          <p14:tracePt t="123397" x="6840538" y="5062538"/>
          <p14:tracePt t="123413" x="6804025" y="5062538"/>
          <p14:tracePt t="123430" x="6759575" y="5062538"/>
          <p14:tracePt t="123447" x="6742113" y="5062538"/>
          <p14:tracePt t="123464" x="6732588" y="5062538"/>
          <p14:tracePt t="123480" x="6715125" y="5062538"/>
          <p14:tracePt t="123505" x="6705600" y="5062538"/>
          <p14:tracePt t="123535" x="6697663" y="5062538"/>
          <p14:tracePt t="123666" x="6705600" y="5062538"/>
          <p14:tracePt t="123680" x="6715125" y="5062538"/>
          <p14:tracePt t="123697" x="6804025" y="5062538"/>
          <p14:tracePt t="123713" x="6867525" y="5072063"/>
          <p14:tracePt t="123730" x="7027863" y="5081588"/>
          <p14:tracePt t="123747" x="7134225" y="5099050"/>
          <p14:tracePt t="123763" x="7296150" y="5126038"/>
          <p14:tracePt t="123780" x="7348538" y="5133975"/>
          <p14:tracePt t="123797" x="7402513" y="5133975"/>
          <p14:tracePt t="123813" x="7429500" y="5143500"/>
          <p14:tracePt t="123975" x="7419975" y="5143500"/>
          <p14:tracePt t="123984" x="7412038" y="5133975"/>
          <p14:tracePt t="123997" x="7394575" y="5126038"/>
          <p14:tracePt t="124013" x="7367588" y="5126038"/>
          <p14:tracePt t="124030" x="7296150" y="5108575"/>
          <p14:tracePt t="124047" x="7224713" y="5081588"/>
          <p14:tracePt t="124063" x="7188200" y="5072063"/>
          <p14:tracePt t="124080" x="7126288" y="5062538"/>
          <p14:tracePt t="124097" x="7108825" y="5062538"/>
          <p14:tracePt t="124097" x="7081838" y="5054600"/>
          <p14:tracePt t="124113" x="7062788" y="5054600"/>
          <p14:tracePt t="124130" x="7010400" y="5045075"/>
          <p14:tracePt t="124147" x="6965950" y="5037138"/>
          <p14:tracePt t="124163" x="6946900" y="5037138"/>
          <p14:tracePt t="124180" x="6919913" y="5027613"/>
          <p14:tracePt t="124198" x="6902450" y="5027613"/>
          <p14:tracePt t="124219" x="6894513" y="5027613"/>
          <p14:tracePt t="124269" x="6894513" y="5018088"/>
          <p14:tracePt t="124300" x="6902450" y="5018088"/>
          <p14:tracePt t="124313" x="6919913" y="5010150"/>
          <p14:tracePt t="124330" x="6973888" y="5000625"/>
          <p14:tracePt t="124330" x="7027863" y="4991100"/>
          <p14:tracePt t="124347" x="7081838" y="4983163"/>
          <p14:tracePt t="124363" x="7180263" y="4965700"/>
          <p14:tracePt t="124380" x="7232650" y="4965700"/>
          <p14:tracePt t="124398" x="7251700" y="4956175"/>
          <p14:tracePt t="124416" x="7269163" y="4956175"/>
          <p14:tracePt t="124445" x="7277100" y="4956175"/>
          <p14:tracePt t="124515" x="7251700" y="4956175"/>
          <p14:tracePt t="124530" x="7224713" y="4956175"/>
          <p14:tracePt t="124547" x="7134225" y="4956175"/>
          <p14:tracePt t="124563" x="7089775" y="4956175"/>
          <p14:tracePt t="124580" x="7027863" y="4956175"/>
          <p14:tracePt t="124597" x="6983413" y="4965700"/>
          <p14:tracePt t="124613" x="6965950" y="4965700"/>
          <p14:tracePt t="124630" x="6946900" y="4965700"/>
          <p14:tracePt t="124647" x="6946900" y="4973638"/>
          <p14:tracePt t="124664" x="6929438" y="4973638"/>
          <p14:tracePt t="124680" x="6919913" y="4973638"/>
          <p14:tracePt t="124699" x="6911975" y="4973638"/>
          <p14:tracePt t="124793" x="6911975" y="4983163"/>
          <p14:tracePt t="124802" x="6919913" y="4983163"/>
          <p14:tracePt t="124813" x="6965950" y="4991100"/>
          <p14:tracePt t="124830" x="7027863" y="4991100"/>
          <p14:tracePt t="124847" x="7134225" y="5000625"/>
          <p14:tracePt t="124863" x="7205663" y="5000625"/>
          <p14:tracePt t="124880" x="7232650" y="5000625"/>
          <p14:tracePt t="124897" x="7259638" y="5000625"/>
          <p14:tracePt t="124913" x="7269163" y="5000625"/>
          <p14:tracePt t="124931" x="7277100" y="5000625"/>
          <p14:tracePt t="125024" x="7259638" y="5000625"/>
          <p14:tracePt t="125035" x="7224713" y="5000625"/>
          <p14:tracePt t="125047" x="7180263" y="5000625"/>
          <p14:tracePt t="125064" x="7143750" y="5000625"/>
          <p14:tracePt t="125080" x="7089775" y="5000625"/>
          <p14:tracePt t="125097" x="7054850" y="5000625"/>
          <p14:tracePt t="125114" x="7037388" y="5000625"/>
          <p14:tracePt t="125130" x="7018338" y="5000625"/>
          <p14:tracePt t="125147" x="7000875" y="5000625"/>
          <p14:tracePt t="125164" x="6983413" y="5000625"/>
          <p14:tracePt t="125180" x="6973888" y="5000625"/>
          <p14:tracePt t="125197" x="6965950" y="5000625"/>
          <p14:tracePt t="125219" x="6956425" y="5000625"/>
          <p14:tracePt t="125782" x="6946900" y="5000625"/>
          <p14:tracePt t="125801" x="6938963" y="5000625"/>
          <p14:tracePt t="125814" x="6894513" y="5018088"/>
          <p14:tracePt t="125830" x="6848475" y="5037138"/>
          <p14:tracePt t="125847" x="6732588" y="5072063"/>
          <p14:tracePt t="125864" x="6562725" y="5081588"/>
          <p14:tracePt t="125880" x="6429375" y="5081588"/>
          <p14:tracePt t="125897" x="6161088" y="5081588"/>
          <p14:tracePt t="125913" x="5857875" y="5081588"/>
          <p14:tracePt t="125930" x="5680075" y="5081588"/>
          <p14:tracePt t="125947" x="5313363" y="5054600"/>
          <p14:tracePt t="125964" x="5054600" y="5018088"/>
          <p14:tracePt t="125980" x="4956175" y="5000625"/>
          <p14:tracePt t="125997" x="4830763" y="4991100"/>
          <p14:tracePt t="126014" x="4786313" y="4991100"/>
          <p14:tracePt t="126031" x="4741863" y="4991100"/>
          <p14:tracePt t="126047" x="4724400" y="4991100"/>
          <p14:tracePt t="126259" x="4705350" y="4991100"/>
          <p14:tracePt t="126270" x="4660900" y="4983163"/>
          <p14:tracePt t="126280" x="4581525" y="4965700"/>
          <p14:tracePt t="126297" x="4500563" y="4946650"/>
          <p14:tracePt t="126313" x="4276725" y="4911725"/>
          <p14:tracePt t="126330" x="4152900" y="4884738"/>
          <p14:tracePt t="126346" x="3786188" y="4867275"/>
          <p14:tracePt t="126363" x="3581400" y="4848225"/>
          <p14:tracePt t="126380" x="3303588" y="4840288"/>
          <p14:tracePt t="126396" x="3116263" y="4822825"/>
          <p14:tracePt t="126413" x="3009900" y="4813300"/>
          <p14:tracePt t="126430" x="2982913" y="4803775"/>
          <p14:tracePt t="126677" x="2965450" y="4803775"/>
          <p14:tracePt t="126687" x="2955925" y="4795838"/>
          <p14:tracePt t="126698" x="2928938" y="4786313"/>
          <p14:tracePt t="126714" x="2911475" y="4776788"/>
          <p14:tracePt t="126731" x="2857500" y="4751388"/>
          <p14:tracePt t="126747" x="2830513" y="4724400"/>
          <p14:tracePt t="126764" x="2803525" y="4697413"/>
          <p14:tracePt t="126780" x="2768600" y="4670425"/>
          <p14:tracePt t="126800" x="2759075" y="4660900"/>
          <p14:tracePt t="126814" x="2741613" y="4643438"/>
          <p14:tracePt t="126831" x="2732088" y="4625975"/>
          <p14:tracePt t="126873" x="2732088" y="4616450"/>
          <p14:tracePt t="127056" x="2732088" y="4625975"/>
          <p14:tracePt t="127065" x="2732088" y="4633913"/>
          <p14:tracePt t="127080" x="2732088" y="4660900"/>
          <p14:tracePt t="127097" x="2732088" y="4732338"/>
          <p14:tracePt t="127114" x="2732088" y="4768850"/>
          <p14:tracePt t="127130" x="2732088" y="4857750"/>
          <p14:tracePt t="127147" x="2732088" y="4884738"/>
          <p14:tracePt t="127164" x="2732088" y="4929188"/>
          <p14:tracePt t="127180" x="2732088" y="4946650"/>
          <p14:tracePt t="127197" x="2732088" y="4965700"/>
          <p14:tracePt t="127214" x="2732088" y="4973638"/>
          <p14:tracePt t="127230" x="2732088" y="4991100"/>
          <p14:tracePt t="127247" x="2732088" y="5000625"/>
          <p14:tracePt t="127264" x="2732088" y="5010150"/>
          <p14:tracePt t="127281" x="2732088" y="5018088"/>
          <p14:tracePt t="127321" x="2732088" y="5027613"/>
          <p14:tracePt t="127394" x="2732088" y="5010150"/>
          <p14:tracePt t="127405" x="2732088" y="4991100"/>
          <p14:tracePt t="127414" x="2732088" y="4965700"/>
          <p14:tracePt t="127431" x="2732088" y="4938713"/>
          <p14:tracePt t="127447" x="2732088" y="4875213"/>
          <p14:tracePt t="127464" x="2732088" y="4840288"/>
          <p14:tracePt t="127481" x="2732088" y="4830763"/>
          <p14:tracePt t="127497" x="2732088" y="4822825"/>
          <p14:tracePt t="127514" x="2732088" y="4813300"/>
          <p14:tracePt t="127530" x="2732088" y="4803775"/>
          <p14:tracePt t="127547" x="2732088" y="4786313"/>
          <p14:tracePt t="127564" x="2732088" y="4768850"/>
          <p14:tracePt t="127580" x="2732088" y="4751388"/>
          <p14:tracePt t="127597" x="2732088" y="4741863"/>
          <p14:tracePt t="127617" x="2732088" y="4732338"/>
          <p14:tracePt t="127630" x="2732088" y="4724400"/>
          <p14:tracePt t="127691" x="2732088" y="4714875"/>
          <p14:tracePt t="127711" x="2732088" y="4705350"/>
          <p14:tracePt t="127719" x="2732088" y="4697413"/>
          <p14:tracePt t="127741" x="2732088" y="4687888"/>
          <p14:tracePt t="127759" x="2732088" y="4679950"/>
          <p14:tracePt t="127789" x="2732088" y="4670425"/>
          <p14:tracePt t="127822" x="2732088" y="4660900"/>
          <p14:tracePt t="127900" x="2732088" y="4670425"/>
          <p14:tracePt t="127914" x="2732088" y="4687888"/>
          <p14:tracePt t="127931" x="2732088" y="4724400"/>
          <p14:tracePt t="127947" x="2741613" y="4803775"/>
          <p14:tracePt t="127964" x="2751138" y="4884738"/>
          <p14:tracePt t="127980" x="2751138" y="4911725"/>
          <p14:tracePt t="127997" x="2751138" y="4956175"/>
          <p14:tracePt t="128014" x="2751138" y="4983163"/>
          <p14:tracePt t="128030" x="2751138" y="4991100"/>
          <p14:tracePt t="128047" x="2751138" y="5000625"/>
          <p14:tracePt t="128064" x="2751138" y="5010150"/>
          <p14:tracePt t="128081" x="2751138" y="5018088"/>
          <p14:tracePt t="128097" x="2751138" y="5027613"/>
          <p14:tracePt t="128114" x="2751138" y="5037138"/>
          <p14:tracePt t="128167" x="2751138" y="5045075"/>
          <p14:tracePt t="128425" x="2759075" y="5045075"/>
          <p14:tracePt t="128454" x="2776538" y="5045075"/>
          <p14:tracePt t="128464" x="2803525" y="5045075"/>
          <p14:tracePt t="128480" x="2884488" y="5037138"/>
          <p14:tracePt t="128497" x="3133725" y="4991100"/>
          <p14:tracePt t="128514" x="3259138" y="4973638"/>
          <p14:tracePt t="128530" x="3517900" y="4938713"/>
          <p14:tracePt t="128547" x="3705225" y="4929188"/>
          <p14:tracePt t="128564" x="3803650" y="4929188"/>
          <p14:tracePt t="128581" x="3822700" y="4929188"/>
          <p14:tracePt t="128597" x="3848100" y="4929188"/>
          <p14:tracePt t="128759" x="3840163" y="4929188"/>
          <p14:tracePt t="128768" x="3830638" y="4929188"/>
          <p14:tracePt t="128781" x="3813175" y="4929188"/>
          <p14:tracePt t="128797" x="3786188" y="4929188"/>
          <p14:tracePt t="128814" x="3732213" y="4902200"/>
          <p14:tracePt t="128831" x="3625850" y="4857750"/>
          <p14:tracePt t="128847" x="3571875" y="4840288"/>
          <p14:tracePt t="128864" x="3455988" y="4803775"/>
          <p14:tracePt t="128881" x="3394075" y="4786313"/>
          <p14:tracePt t="128897" x="3375025" y="4776788"/>
          <p14:tracePt t="128914" x="3330575" y="4768850"/>
          <p14:tracePt t="128931" x="3313113" y="4759325"/>
          <p14:tracePt t="128947" x="3295650" y="4759325"/>
          <p14:tracePt t="128974" x="3295650" y="4751388"/>
          <p14:tracePt t="129209" x="3303588" y="4751388"/>
          <p14:tracePt t="129238" x="3313113" y="4751388"/>
          <p14:tracePt t="129251" x="3322638" y="4751388"/>
          <p14:tracePt t="129264" x="3348038" y="4751388"/>
          <p14:tracePt t="129281" x="3446463" y="4751388"/>
          <p14:tracePt t="129297" x="3509963" y="4751388"/>
          <p14:tracePt t="129314" x="3679825" y="4741863"/>
          <p14:tracePt t="129331" x="3776663" y="4741863"/>
          <p14:tracePt t="129347" x="3946525" y="4732338"/>
          <p14:tracePt t="129364" x="4071938" y="4732338"/>
          <p14:tracePt t="129381" x="4116388" y="4732338"/>
          <p14:tracePt t="129397" x="4179888" y="4732338"/>
          <p14:tracePt t="129414" x="4232275" y="4732338"/>
          <p14:tracePt t="129431" x="4251325" y="4732338"/>
          <p14:tracePt t="129447" x="4286250" y="4732338"/>
          <p14:tracePt t="129464" x="4322763" y="4732338"/>
          <p14:tracePt t="129481" x="4340225" y="4732338"/>
          <p14:tracePt t="129497" x="4367213" y="4724400"/>
          <p14:tracePt t="129514" x="4394200" y="4714875"/>
          <p14:tracePt t="129531" x="4411663" y="4714875"/>
          <p14:tracePt t="129547" x="4438650" y="4714875"/>
          <p14:tracePt t="129564" x="4456113" y="4714875"/>
          <p14:tracePt t="129586" x="4465638" y="4714875"/>
          <p14:tracePt t="129597" x="4473575" y="4714875"/>
          <p14:tracePt t="129639" x="4483100" y="4714875"/>
          <p14:tracePt t="129668" x="4491038" y="4714875"/>
          <p14:tracePt t="129840" x="4465638" y="4714875"/>
          <p14:tracePt t="129852" x="4411663" y="4714875"/>
          <p14:tracePt t="129864" x="4330700" y="4714875"/>
          <p14:tracePt t="129881" x="4214813" y="4714875"/>
          <p14:tracePt t="129897" x="4010025" y="4705350"/>
          <p14:tracePt t="129914" x="3875088" y="4679950"/>
          <p14:tracePt t="129931" x="3813175" y="4670425"/>
          <p14:tracePt t="129947" x="3705225" y="4652963"/>
          <p14:tracePt t="129964" x="3633788" y="4633913"/>
          <p14:tracePt t="129981" x="3608388" y="4633913"/>
          <p14:tracePt t="129997" x="3571875" y="4625975"/>
          <p14:tracePt t="130014" x="3536950" y="4625975"/>
          <p14:tracePt t="130036" x="3527425" y="4625975"/>
          <p14:tracePt t="130054" x="3517900" y="4625975"/>
          <p14:tracePt t="130066" x="3509963" y="4625975"/>
          <p14:tracePt t="130081" x="3490913" y="4625975"/>
          <p14:tracePt t="130097" x="3482975" y="4625975"/>
          <p14:tracePt t="130114" x="3465513" y="4625975"/>
          <p14:tracePt t="130131" x="3446463" y="4625975"/>
          <p14:tracePt t="130147" x="3429000" y="4625975"/>
          <p14:tracePt t="130164" x="3419475" y="4625975"/>
          <p14:tracePt t="130181" x="3402013" y="4625975"/>
          <p14:tracePt t="130197" x="3394075" y="4625975"/>
          <p14:tracePt t="130214" x="3394075" y="4633913"/>
          <p14:tracePt t="130231" x="3384550" y="4643438"/>
          <p14:tracePt t="130247" x="3375025" y="4643438"/>
          <p14:tracePt t="130304" x="3384550" y="4643438"/>
          <p14:tracePt t="130314" x="3394075" y="4643438"/>
          <p14:tracePt t="130331" x="3429000" y="4643438"/>
          <p14:tracePt t="130347" x="3544888" y="4643438"/>
          <p14:tracePt t="130364" x="3679825" y="4643438"/>
          <p14:tracePt t="130381" x="3751263" y="4643438"/>
          <p14:tracePt t="130397" x="3919538" y="4643438"/>
          <p14:tracePt t="130414" x="4027488" y="4643438"/>
          <p14:tracePt t="130431" x="4108450" y="4643438"/>
          <p14:tracePt t="130447" x="4232275" y="4660900"/>
          <p14:tracePt t="130464" x="4303713" y="4660900"/>
          <p14:tracePt t="130481" x="4340225" y="4670425"/>
          <p14:tracePt t="130497" x="4367213" y="4679950"/>
          <p14:tracePt t="130514" x="4375150" y="4679950"/>
          <p14:tracePt t="130531" x="4411663" y="4687888"/>
          <p14:tracePt t="130547" x="4446588" y="4687888"/>
          <p14:tracePt t="130564" x="4465638" y="4687888"/>
          <p14:tracePt t="130581" x="4483100" y="4687888"/>
          <p14:tracePt t="130597" x="4500563" y="4687888"/>
          <p14:tracePt t="130614" x="4510088" y="4687888"/>
          <p14:tracePt t="130631" x="4527550" y="4697413"/>
          <p14:tracePt t="130648" x="4537075" y="4697413"/>
          <p14:tracePt t="130664" x="4554538" y="4697413"/>
          <p14:tracePt t="130681" x="4572000" y="4697413"/>
          <p14:tracePt t="130698" x="4581525" y="4697413"/>
          <p14:tracePt t="130718" x="4589463" y="4697413"/>
          <p14:tracePt t="130731" x="4598988" y="4697413"/>
          <p14:tracePt t="130750" x="4598988" y="4705350"/>
          <p14:tracePt t="130768" x="4608513" y="4705350"/>
          <p14:tracePt t="131718" x="4608513" y="4697413"/>
          <p14:tracePt t="132219" x="4608513" y="4687888"/>
          <p14:tracePt t="132238" x="4598988" y="4679950"/>
          <p14:tracePt t="132253" x="4589463" y="4670425"/>
          <p14:tracePt t="132264" x="4581525" y="4660900"/>
          <p14:tracePt t="132281" x="4572000" y="4652963"/>
          <p14:tracePt t="132298" x="4527550" y="4616450"/>
          <p14:tracePt t="132314" x="4473575" y="4572000"/>
          <p14:tracePt t="132331" x="4456113" y="4554538"/>
          <p14:tracePt t="132332" x="4419600" y="4527550"/>
          <p14:tracePt t="132348" x="4375150" y="4510088"/>
          <p14:tracePt t="132364" x="4313238" y="4456113"/>
          <p14:tracePt t="132381" x="4241800" y="4411663"/>
          <p14:tracePt t="132398" x="4197350" y="4375150"/>
          <p14:tracePt t="132414" x="4125913" y="4322763"/>
          <p14:tracePt t="132431" x="4081463" y="4295775"/>
          <p14:tracePt t="132448" x="4017963" y="4251325"/>
          <p14:tracePt t="132464" x="3956050" y="4205288"/>
          <p14:tracePt t="132481" x="3929063" y="4187825"/>
          <p14:tracePt t="132498" x="3902075" y="4170363"/>
          <p14:tracePt t="132514" x="3875088" y="4160838"/>
          <p14:tracePt t="132531" x="3857625" y="4160838"/>
          <p14:tracePt t="132790" x="3848100" y="4160838"/>
          <p14:tracePt t="132799" x="3840163" y="4160838"/>
          <p14:tracePt t="132814" x="3803650" y="4160838"/>
          <p14:tracePt t="132831" x="3705225" y="4125913"/>
          <p14:tracePt t="132848" x="3643313" y="4116388"/>
          <p14:tracePt t="132864" x="3500438" y="4062413"/>
          <p14:tracePt t="132881" x="3429000" y="4044950"/>
          <p14:tracePt t="132882" x="3357563" y="4037013"/>
          <p14:tracePt t="132898" x="3286125" y="4017963"/>
          <p14:tracePt t="132914" x="3187700" y="4000500"/>
          <p14:tracePt t="132931" x="3133725" y="3990975"/>
          <p14:tracePt t="132948" x="3081338" y="3990975"/>
          <p14:tracePt t="132964" x="3044825" y="3990975"/>
          <p14:tracePt t="132981" x="3027363" y="3990975"/>
          <p14:tracePt t="132998" x="3000375" y="3983038"/>
          <p14:tracePt t="133014" x="2982913" y="3983038"/>
          <p14:tracePt t="133035" x="2973388" y="3983038"/>
          <p14:tracePt t="133242" x="2982913" y="3983038"/>
          <p14:tracePt t="133252" x="2990850" y="3983038"/>
          <p14:tracePt t="133281" x="3000375" y="3983038"/>
          <p14:tracePt t="133298" x="3027363" y="3983038"/>
          <p14:tracePt t="133314" x="3125788" y="3983038"/>
          <p14:tracePt t="133331" x="3259138" y="3983038"/>
          <p14:tracePt t="133348" x="3322638" y="3983038"/>
          <p14:tracePt t="133364" x="3402013" y="3983038"/>
          <p14:tracePt t="133381" x="3429000" y="3983038"/>
          <p14:tracePt t="133398" x="3473450" y="3983038"/>
          <p14:tracePt t="133414" x="3500438" y="3983038"/>
          <p14:tracePt t="133431" x="3527425" y="3983038"/>
          <p14:tracePt t="133448" x="3554413" y="3983038"/>
          <p14:tracePt t="133464" x="3581400" y="3983038"/>
          <p14:tracePt t="133481" x="3598863" y="3983038"/>
          <p14:tracePt t="133498" x="3625850" y="3983038"/>
          <p14:tracePt t="133514" x="3660775" y="3990975"/>
          <p14:tracePt t="133531" x="3670300" y="4000500"/>
          <p14:tracePt t="133548" x="3705225" y="4000500"/>
          <p14:tracePt t="133564" x="3724275" y="4010025"/>
          <p14:tracePt t="133581" x="3759200" y="4017963"/>
          <p14:tracePt t="133598" x="3786188" y="4027488"/>
          <p14:tracePt t="133614" x="3803650" y="4027488"/>
          <p14:tracePt t="133631" x="3830638" y="4027488"/>
          <p14:tracePt t="133648" x="3840163" y="4037013"/>
          <p14:tracePt t="133664" x="3857625" y="4044950"/>
          <p14:tracePt t="133681" x="3875088" y="4044950"/>
          <p14:tracePt t="133698" x="3884613" y="4054475"/>
          <p14:tracePt t="133729" x="3894138" y="4054475"/>
          <p14:tracePt t="133821" x="3867150" y="4054475"/>
          <p14:tracePt t="133832" x="3840163" y="4062413"/>
          <p14:tracePt t="133848" x="3776663" y="4071938"/>
          <p14:tracePt t="133864" x="3670300" y="4071938"/>
          <p14:tracePt t="133881" x="3571875" y="4081463"/>
          <p14:tracePt t="133898" x="3527425" y="4081463"/>
          <p14:tracePt t="133914" x="3411538" y="4081463"/>
          <p14:tracePt t="133931" x="3367088" y="4081463"/>
          <p14:tracePt t="133948" x="3295650" y="4081463"/>
          <p14:tracePt t="133964" x="3241675" y="4081463"/>
          <p14:tracePt t="133981" x="3224213" y="4081463"/>
          <p14:tracePt t="133998" x="3197225" y="4081463"/>
          <p14:tracePt t="134014" x="3179763" y="4081463"/>
          <p14:tracePt t="134031" x="3152775" y="4081463"/>
          <p14:tracePt t="134048" x="3133725" y="4081463"/>
          <p14:tracePt t="134064" x="3116263" y="4081463"/>
          <p14:tracePt t="134094" x="3108325" y="4081463"/>
          <p14:tracePt t="134313" x="3108325" y="4071938"/>
          <p14:tracePt t="134331" x="3152775" y="4071938"/>
          <p14:tracePt t="134348" x="3205163" y="4071938"/>
          <p14:tracePt t="134364" x="3375025" y="4054475"/>
          <p14:tracePt t="134381" x="3616325" y="4044950"/>
          <p14:tracePt t="134398" x="3714750" y="4044950"/>
          <p14:tracePt t="134414" x="3848100" y="4044950"/>
          <p14:tracePt t="134431" x="3875088" y="4054475"/>
          <p14:tracePt t="134448" x="3919538" y="4062413"/>
          <p14:tracePt t="134464" x="3946525" y="4071938"/>
          <p14:tracePt t="134481" x="3946525" y="4081463"/>
          <p14:tracePt t="135321" x="3965575" y="4081463"/>
          <p14:tracePt t="135331" x="4010025" y="4089400"/>
          <p14:tracePt t="135348" x="4027488" y="4108450"/>
          <p14:tracePt t="135365" x="4116388" y="4152900"/>
          <p14:tracePt t="135381" x="4179888" y="4187825"/>
          <p14:tracePt t="135398" x="4348163" y="4241800"/>
          <p14:tracePt t="135415" x="4562475" y="4322763"/>
          <p14:tracePt t="135431" x="4670425" y="4367213"/>
          <p14:tracePt t="135448" x="4867275" y="4500563"/>
          <p14:tracePt t="135465" x="4983163" y="4589463"/>
          <p14:tracePt t="135481" x="5018088" y="4633913"/>
          <p14:tracePt t="135498" x="5027613" y="4714875"/>
          <p14:tracePt t="135707" x="5054600" y="4714875"/>
          <p14:tracePt t="135718" x="5108575" y="4741863"/>
          <p14:tracePt t="135731" x="5160963" y="4751388"/>
          <p14:tracePt t="135749" x="5330825" y="4768850"/>
          <p14:tracePt t="135765" x="5456238" y="4786313"/>
          <p14:tracePt t="135781" x="5732463" y="4830763"/>
          <p14:tracePt t="135798" x="5857875" y="4848225"/>
          <p14:tracePt t="135815" x="6134100" y="4911725"/>
          <p14:tracePt t="135831" x="6340475" y="4965700"/>
          <p14:tracePt t="135848" x="6402388" y="4991100"/>
          <p14:tracePt t="135865" x="6465888" y="5018088"/>
          <p14:tracePt t="135881" x="6483350" y="5027613"/>
          <p14:tracePt t="135898" x="6491288" y="5045075"/>
          <p14:tracePt t="136076" x="6518275" y="5045075"/>
          <p14:tracePt t="136085" x="6572250" y="5045075"/>
          <p14:tracePt t="136098" x="6643688" y="5062538"/>
          <p14:tracePt t="136115" x="6705600" y="5072063"/>
          <p14:tracePt t="136131" x="6946900" y="5072063"/>
          <p14:tracePt t="136148" x="7197725" y="5081588"/>
          <p14:tracePt t="136164" x="7296150" y="5089525"/>
          <p14:tracePt t="136181" x="7456488" y="5099050"/>
          <p14:tracePt t="136198" x="7491413" y="5108575"/>
          <p14:tracePt t="136215" x="7518400" y="5108575"/>
          <p14:tracePt t="136231" x="7527925" y="5108575"/>
          <p14:tracePt t="136577" x="7537450" y="5108575"/>
          <p14:tracePt t="136597" x="7545388" y="5108575"/>
          <p14:tracePt t="136615" x="7554913" y="5099050"/>
          <p14:tracePt t="136615" x="7581900" y="5089525"/>
          <p14:tracePt t="136631" x="7626350" y="5072063"/>
          <p14:tracePt t="136648" x="7715250" y="5054600"/>
          <p14:tracePt t="136665" x="7751763" y="5054600"/>
          <p14:tracePt t="136681" x="7858125" y="5054600"/>
          <p14:tracePt t="136698" x="7947025" y="5054600"/>
          <p14:tracePt t="136715" x="7983538" y="5062538"/>
          <p14:tracePt t="136731" x="8062913" y="5089525"/>
          <p14:tracePt t="136748" x="8089900" y="5099050"/>
          <p14:tracePt t="136765" x="8161338" y="5116513"/>
          <p14:tracePt t="136781" x="8188325" y="5126038"/>
          <p14:tracePt t="136798" x="8197850" y="5126038"/>
          <p14:tracePt t="137095" x="8170863" y="5126038"/>
          <p14:tracePt t="137107" x="8134350" y="5126038"/>
          <p14:tracePt t="137116" x="8081963" y="5116513"/>
          <p14:tracePt t="137131" x="8001000" y="5099050"/>
          <p14:tracePt t="137148" x="7875588" y="5089525"/>
          <p14:tracePt t="137165" x="7581900" y="5062538"/>
          <p14:tracePt t="137181" x="7188200" y="5062538"/>
          <p14:tracePt t="137198" x="6742113" y="5099050"/>
          <p14:tracePt t="137215" x="6581775" y="5126038"/>
          <p14:tracePt t="137231" x="6340475" y="5153025"/>
          <p14:tracePt t="137248" x="6242050" y="5160963"/>
          <p14:tracePt t="137265" x="6116638" y="5170488"/>
          <p14:tracePt t="137281" x="6062663" y="5180013"/>
          <p14:tracePt t="137298" x="6045200" y="5180013"/>
          <p14:tracePt t="137495" x="6037263" y="5180013"/>
          <p14:tracePt t="137515" x="6000750" y="5197475"/>
          <p14:tracePt t="137531" x="5884863" y="5232400"/>
          <p14:tracePt t="137548" x="5688013" y="5303838"/>
          <p14:tracePt t="137565" x="5419725" y="5348288"/>
          <p14:tracePt t="137581" x="5286375" y="5357813"/>
          <p14:tracePt t="137598" x="4938713" y="5394325"/>
          <p14:tracePt t="137615" x="4768850" y="5419725"/>
          <p14:tracePt t="137631" x="4545013" y="5429250"/>
          <p14:tracePt t="137648" x="4357688" y="5438775"/>
          <p14:tracePt t="137665" x="4286250" y="5446713"/>
          <p14:tracePt t="137681" x="4170363" y="5465763"/>
          <p14:tracePt t="137698" x="4143375" y="5473700"/>
          <p14:tracePt t="137715" x="4098925" y="5483225"/>
          <p14:tracePt t="137891" x="4098925" y="5491163"/>
          <p14:tracePt t="137912" x="4062413" y="5491163"/>
          <p14:tracePt t="137922" x="4037013" y="5491163"/>
          <p14:tracePt t="137935" x="3973513" y="5491163"/>
          <p14:tracePt t="137948" x="3884613" y="5491163"/>
          <p14:tracePt t="137965" x="3608388" y="5456238"/>
          <p14:tracePt t="137981" x="3438525" y="5456238"/>
          <p14:tracePt t="137998" x="3125788" y="5446713"/>
          <p14:tracePt t="138015" x="2901950" y="5446713"/>
          <p14:tracePt t="138031" x="2822575" y="5438775"/>
          <p14:tracePt t="138048" x="2724150" y="5438775"/>
          <p14:tracePt t="138065" x="2670175" y="5438775"/>
          <p14:tracePt t="138291" x="2660650" y="5438775"/>
          <p14:tracePt t="138300" x="2652713" y="5438775"/>
          <p14:tracePt t="138315" x="2643188" y="5438775"/>
          <p14:tracePt t="138331" x="2633663" y="5438775"/>
          <p14:tracePt t="138445" x="2633663" y="5419725"/>
          <p14:tracePt t="138454" x="2633663" y="5411788"/>
          <p14:tracePt t="138474" x="2633663" y="5394325"/>
          <p14:tracePt t="138483" x="2625725" y="5375275"/>
          <p14:tracePt t="138498" x="2616200" y="5367338"/>
          <p14:tracePt t="138515" x="2616200" y="5357813"/>
          <p14:tracePt t="138648" x="2616200" y="5367338"/>
          <p14:tracePt t="138665" x="2616200" y="5375275"/>
          <p14:tracePt t="138682" x="2616200" y="5394325"/>
          <p14:tracePt t="138698" x="2616200" y="5438775"/>
          <p14:tracePt t="138715" x="2608263" y="5500688"/>
          <p14:tracePt t="138732" x="2589213" y="5589588"/>
          <p14:tracePt t="138748" x="2581275" y="5680075"/>
          <p14:tracePt t="138765" x="2581275" y="5715000"/>
          <p14:tracePt t="138782" x="2581275" y="5759450"/>
          <p14:tracePt t="138798" x="2581275" y="5776913"/>
          <p14:tracePt t="138815" x="2581275" y="5803900"/>
          <p14:tracePt t="138832" x="2581275" y="5848350"/>
          <p14:tracePt t="138848" x="2581275" y="5875338"/>
          <p14:tracePt t="138865" x="2589213" y="5919788"/>
          <p14:tracePt t="138882" x="2598738" y="5946775"/>
          <p14:tracePt t="138898" x="2598738" y="5973763"/>
          <p14:tracePt t="138915" x="2598738" y="5983288"/>
          <p14:tracePt t="138931" x="2598738" y="5991225"/>
          <p14:tracePt t="138949" x="2598738" y="6000750"/>
          <p14:tracePt t="139210" x="2598738" y="5983288"/>
          <p14:tracePt t="139219" x="2598738" y="5946775"/>
          <p14:tracePt t="139232" x="2598738" y="5911850"/>
          <p14:tracePt t="139248" x="2598738" y="5857875"/>
          <p14:tracePt t="139265" x="2598738" y="5786438"/>
          <p14:tracePt t="139282" x="2608263" y="5697538"/>
          <p14:tracePt t="139298" x="2625725" y="5653088"/>
          <p14:tracePt t="139315" x="2652713" y="5545138"/>
          <p14:tracePt t="139332" x="2679700" y="5465763"/>
          <p14:tracePt t="139348" x="2687638" y="5456238"/>
          <p14:tracePt t="139365" x="2687638" y="5438775"/>
          <p14:tracePt t="139382" x="2687638" y="5429250"/>
          <p14:tracePt t="139403" x="2687638" y="5419725"/>
          <p14:tracePt t="139415" x="2687638" y="5411788"/>
          <p14:tracePt t="139432" x="2687638" y="5402263"/>
          <p14:tracePt t="139448" x="2687638" y="5367338"/>
          <p14:tracePt t="139465" x="2687638" y="5348288"/>
          <p14:tracePt t="139493" x="2687638" y="5340350"/>
          <p14:tracePt t="139534" x="2687638" y="5322888"/>
          <p14:tracePt t="139553" x="2687638" y="5313363"/>
          <p14:tracePt t="139575" x="2687638" y="5303838"/>
          <p14:tracePt t="139584" x="2687638" y="5295900"/>
          <p14:tracePt t="139677" x="2687638" y="5286375"/>
          <p14:tracePt t="139728" x="2679700" y="5286375"/>
          <p14:tracePt t="139759" x="2679700" y="5295900"/>
          <p14:tracePt t="139768" x="2670175" y="5313363"/>
          <p14:tracePt t="139782" x="2660650" y="5340350"/>
          <p14:tracePt t="139798" x="2652713" y="5375275"/>
          <p14:tracePt t="139815" x="2633663" y="5491163"/>
          <p14:tracePt t="139832" x="2625725" y="5589588"/>
          <p14:tracePt t="139848" x="2625725" y="5626100"/>
          <p14:tracePt t="139865" x="2625725" y="5697538"/>
          <p14:tracePt t="139882" x="2625725" y="5732463"/>
          <p14:tracePt t="139898" x="2625725" y="5751513"/>
          <p14:tracePt t="139915" x="2625725" y="5786438"/>
          <p14:tracePt t="139932" x="2625725" y="5803900"/>
          <p14:tracePt t="139933" x="2625725" y="5830888"/>
          <p14:tracePt t="139948" x="2625725" y="5840413"/>
          <p14:tracePt t="139965" x="2625725" y="5867400"/>
          <p14:tracePt t="139982" x="2625725" y="5875338"/>
          <p14:tracePt t="139998" x="2633663" y="5902325"/>
          <p14:tracePt t="140015" x="2633663" y="5929313"/>
          <p14:tracePt t="140032" x="2633663" y="5938838"/>
          <p14:tracePt t="140048" x="2643188" y="5965825"/>
          <p14:tracePt t="140065" x="2652713" y="5973763"/>
          <p14:tracePt t="140082" x="2652713" y="5983288"/>
          <p14:tracePt t="140098" x="2652713" y="6000750"/>
          <p14:tracePt t="140118" x="2652713" y="6010275"/>
          <p14:tracePt t="140132" x="2652713" y="6018213"/>
          <p14:tracePt t="140168" x="2652713" y="6027738"/>
          <p14:tracePt t="140189" x="2660650" y="6027738"/>
          <p14:tracePt t="140291" x="2660650" y="6018213"/>
          <p14:tracePt t="140300" x="2660650" y="5991225"/>
          <p14:tracePt t="140315" x="2660650" y="5973763"/>
          <p14:tracePt t="140332" x="2660650" y="5894388"/>
          <p14:tracePt t="140348" x="2660650" y="5867400"/>
          <p14:tracePt t="140365" x="2660650" y="5786438"/>
          <p14:tracePt t="140382" x="2670175" y="5732463"/>
          <p14:tracePt t="140398" x="2670175" y="5680075"/>
          <p14:tracePt t="140416" x="2670175" y="5634038"/>
          <p14:tracePt t="140432" x="2679700" y="5608638"/>
          <p14:tracePt t="140448" x="2679700" y="5554663"/>
          <p14:tracePt t="140465" x="2679700" y="5518150"/>
          <p14:tracePt t="140482" x="2687638" y="5473700"/>
          <p14:tracePt t="140498" x="2697163" y="5456238"/>
          <p14:tracePt t="140515" x="2705100" y="5419725"/>
          <p14:tracePt t="140532" x="2705100" y="5411788"/>
          <p14:tracePt t="140548" x="2714625" y="5384800"/>
          <p14:tracePt t="140565" x="2724150" y="5348288"/>
          <p14:tracePt t="140582" x="2732088" y="5330825"/>
          <p14:tracePt t="140598" x="2741613" y="5313363"/>
          <p14:tracePt t="140615" x="2741613" y="5303838"/>
          <p14:tracePt t="140632" x="2741613" y="5286375"/>
          <p14:tracePt t="140648" x="2741613" y="5276850"/>
          <p14:tracePt t="140665" x="2741613" y="5259388"/>
          <p14:tracePt t="140688" x="2741613" y="5251450"/>
          <p14:tracePt t="140708" x="2741613" y="5241925"/>
          <p14:tracePt t="140718" x="2741613" y="5232400"/>
          <p14:tracePt t="140769" x="2741613" y="5224463"/>
          <p14:tracePt t="140872" x="2741613" y="5241925"/>
          <p14:tracePt t="140882" x="2741613" y="5286375"/>
          <p14:tracePt t="140898" x="2741613" y="5313363"/>
          <p14:tracePt t="140915" x="2741613" y="5402263"/>
          <p14:tracePt t="140932" x="2741613" y="5483225"/>
          <p14:tracePt t="140948" x="2741613" y="5581650"/>
          <p14:tracePt t="140965" x="2751138" y="5653088"/>
          <p14:tracePt t="140982" x="2751138" y="5670550"/>
          <p14:tracePt t="140998" x="2759075" y="5715000"/>
          <p14:tracePt t="141015" x="2759075" y="5741988"/>
          <p14:tracePt t="141032" x="2759075" y="5751513"/>
          <p14:tracePt t="141049" x="2759075" y="5768975"/>
          <p14:tracePt t="141065" x="2759075" y="5786438"/>
          <p14:tracePt t="141082" x="2759075" y="5795963"/>
          <p14:tracePt t="141099" x="2759075" y="5813425"/>
          <p14:tracePt t="141115" x="2759075" y="5822950"/>
          <p14:tracePt t="141132" x="2768600" y="5840413"/>
          <p14:tracePt t="141148" x="2768600" y="5857875"/>
          <p14:tracePt t="141165" x="2768600" y="5867400"/>
          <p14:tracePt t="141182" x="2768600" y="5894388"/>
          <p14:tracePt t="141199" x="2768600" y="5929313"/>
          <p14:tracePt t="141218" x="2768600" y="5938838"/>
          <p14:tracePt t="141232" x="2768600" y="5946775"/>
          <p14:tracePt t="141249" x="2768600" y="5956300"/>
          <p14:tracePt t="141265" x="2768600" y="5965825"/>
          <p14:tracePt t="141291" x="2768600" y="5973763"/>
          <p14:tracePt t="141321" x="2768600" y="5983288"/>
          <p14:tracePt t="141443" x="2768600" y="5965825"/>
          <p14:tracePt t="141452" x="2768600" y="5946775"/>
          <p14:tracePt t="141465" x="2768600" y="5911850"/>
          <p14:tracePt t="141482" x="2768600" y="5857875"/>
          <p14:tracePt t="141499" x="2768600" y="5732463"/>
          <p14:tracePt t="141515" x="2768600" y="5626100"/>
          <p14:tracePt t="141532" x="2768600" y="5599113"/>
          <p14:tracePt t="141548" x="2768600" y="5545138"/>
          <p14:tracePt t="141565" x="2768600" y="5518150"/>
          <p14:tracePt t="141566" x="2768600" y="5500688"/>
          <p14:tracePt t="141582" x="2768600" y="5483225"/>
          <p14:tracePt t="141598" x="2768600" y="5446713"/>
          <p14:tracePt t="141615" x="2768600" y="5429250"/>
          <p14:tracePt t="141632" x="2768600" y="5402263"/>
          <p14:tracePt t="141649" x="2768600" y="5375275"/>
          <p14:tracePt t="141665" x="2768600" y="5367338"/>
          <p14:tracePt t="141682" x="2759075" y="5330825"/>
          <p14:tracePt t="141698" x="2751138" y="5313363"/>
          <p14:tracePt t="141715" x="2751138" y="5295900"/>
          <p14:tracePt t="141732" x="2741613" y="5276850"/>
          <p14:tracePt t="141749" x="2732088" y="5259388"/>
          <p14:tracePt t="141766" x="2732088" y="5241925"/>
          <p14:tracePt t="141790" x="2732088" y="5232400"/>
          <p14:tracePt t="141831" x="2732088" y="5224463"/>
          <p14:tracePt t="141922" x="2732088" y="5232400"/>
          <p14:tracePt t="141932" x="2732088" y="5251450"/>
          <p14:tracePt t="141949" x="2732088" y="5276850"/>
          <p14:tracePt t="141965" x="2732088" y="5348288"/>
          <p14:tracePt t="141982" x="2732088" y="5384800"/>
          <p14:tracePt t="141999" x="2724150" y="5465763"/>
          <p14:tracePt t="142015" x="2724150" y="5527675"/>
          <p14:tracePt t="142032" x="2724150" y="5554663"/>
          <p14:tracePt t="142049" x="2724150" y="5599113"/>
          <p14:tracePt t="142065" x="2724150" y="5616575"/>
          <p14:tracePt t="142082" x="2714625" y="5661025"/>
          <p14:tracePt t="142099" x="2714625" y="5680075"/>
          <p14:tracePt t="142099" x="2714625" y="5697538"/>
          <p14:tracePt t="142116" x="2714625" y="5715000"/>
          <p14:tracePt t="142132" x="2714625" y="5741988"/>
          <p14:tracePt t="142148" x="2714625" y="5768975"/>
          <p14:tracePt t="142165" x="2714625" y="5776913"/>
          <p14:tracePt t="142182" x="2714625" y="5813425"/>
          <p14:tracePt t="142199" x="2714625" y="5830888"/>
          <p14:tracePt t="142215" x="2714625" y="5840413"/>
          <p14:tracePt t="142232" x="2714625" y="5857875"/>
          <p14:tracePt t="142248" x="2714625" y="5867400"/>
          <p14:tracePt t="142265" x="2714625" y="5884863"/>
          <p14:tracePt t="142289" x="2714625" y="5894388"/>
          <p14:tracePt t="142354" x="2714625" y="5902325"/>
          <p14:tracePt t="142383" x="2714625" y="5911850"/>
          <p14:tracePt t="142454" x="2705100" y="5911850"/>
          <p14:tracePt t="150260" x="2705100" y="5902325"/>
          <p14:tracePt t="150269" x="2697163" y="5875338"/>
          <p14:tracePt t="150283" x="2697163" y="5840413"/>
          <p14:tracePt t="150300" x="2697163" y="5759450"/>
          <p14:tracePt t="150316" x="2697163" y="5697538"/>
          <p14:tracePt t="150333" x="2724150" y="5554663"/>
          <p14:tracePt t="150349" x="2732088" y="5491163"/>
          <p14:tracePt t="150366" x="2759075" y="5375275"/>
          <p14:tracePt t="150383" x="2759075" y="5330825"/>
          <p14:tracePt t="150399" x="2768600" y="5313363"/>
          <p14:tracePt t="150416" x="2768600" y="5268913"/>
          <p14:tracePt t="150433" x="2768600" y="5224463"/>
          <p14:tracePt t="150449" x="2768600" y="5214938"/>
          <p14:tracePt t="150466" x="2776538" y="5180013"/>
          <p14:tracePt t="150483" x="2776538" y="5160963"/>
          <p14:tracePt t="150499" x="2776538" y="5133975"/>
          <p14:tracePt t="150516" x="2786063" y="5116513"/>
          <p14:tracePt t="150533" x="2786063" y="5108575"/>
          <p14:tracePt t="150549" x="2786063" y="5099050"/>
          <p14:tracePt t="150566" x="2786063" y="5089525"/>
          <p14:tracePt t="150719" x="2786063" y="5099050"/>
          <p14:tracePt t="150733" x="2786063" y="5108575"/>
          <p14:tracePt t="150749" x="2776538" y="5143500"/>
          <p14:tracePt t="150766" x="2776538" y="5170488"/>
          <p14:tracePt t="150783" x="2768600" y="5205413"/>
          <p14:tracePt t="150800" x="2768600" y="5224463"/>
          <p14:tracePt t="150816" x="2768600" y="5259388"/>
          <p14:tracePt t="150833" x="2768600" y="5276850"/>
          <p14:tracePt t="150850" x="2768600" y="5303838"/>
          <p14:tracePt t="150866" x="2768600" y="5322888"/>
          <p14:tracePt t="150883" x="2759075" y="5357813"/>
          <p14:tracePt t="150900" x="2759075" y="5375275"/>
          <p14:tracePt t="150916" x="2759075" y="5402263"/>
          <p14:tracePt t="150933" x="2751138" y="5411788"/>
          <p14:tracePt t="150949" x="2751138" y="5438775"/>
          <p14:tracePt t="150966" x="2751138" y="5456238"/>
          <p14:tracePt t="150983" x="2741613" y="5483225"/>
          <p14:tracePt t="150999" x="2741613" y="5491163"/>
          <p14:tracePt t="151016" x="2741613" y="5527675"/>
          <p14:tracePt t="151033" x="2732088" y="5554663"/>
          <p14:tracePt t="151049" x="2732088" y="5599113"/>
          <p14:tracePt t="151066" x="2724150" y="5634038"/>
          <p14:tracePt t="151083" x="2714625" y="5653088"/>
          <p14:tracePt t="151099" x="2714625" y="5697538"/>
          <p14:tracePt t="151116" x="2714625" y="5715000"/>
          <p14:tracePt t="151133" x="2714625" y="5724525"/>
          <p14:tracePt t="151149" x="2714625" y="5732463"/>
          <p14:tracePt t="151168" x="2714625" y="5741988"/>
          <p14:tracePt t="151207" x="2714625" y="5751513"/>
          <p14:tracePt t="151227" x="2714625" y="5768975"/>
          <p14:tracePt t="151258" x="2714625" y="5776913"/>
          <p14:tracePt t="151267" x="2714625" y="5786438"/>
          <p14:tracePt t="151283" x="2714625" y="5795963"/>
          <p14:tracePt t="151301" x="2714625" y="5803900"/>
          <p14:tracePt t="151340" x="2714625" y="5813425"/>
          <p14:tracePt t="151403" x="2714625" y="5822950"/>
          <p14:tracePt t="151483" x="2714625" y="5830888"/>
          <p14:tracePt t="151780" x="2714625" y="5822950"/>
          <p14:tracePt t="151810" x="2714625" y="5813425"/>
          <p14:tracePt t="151820" x="2714625" y="5795963"/>
          <p14:tracePt t="151833" x="2714625" y="5768975"/>
          <p14:tracePt t="151850" x="2732088" y="5715000"/>
          <p14:tracePt t="151866" x="2741613" y="5688013"/>
          <p14:tracePt t="151883" x="2741613" y="5661025"/>
          <p14:tracePt t="151900" x="2741613" y="5626100"/>
          <p14:tracePt t="151916" x="2741613" y="5599113"/>
          <p14:tracePt t="151933" x="2741613" y="5589588"/>
          <p14:tracePt t="151950" x="2741613" y="5572125"/>
          <p14:tracePt t="151966" x="2741613" y="5545138"/>
          <p14:tracePt t="151983" x="2741613" y="5527675"/>
          <p14:tracePt t="152000" x="2741613" y="5491163"/>
          <p14:tracePt t="152016" x="2741613" y="5456238"/>
          <p14:tracePt t="152033" x="2741613" y="5419725"/>
          <p14:tracePt t="152050" x="2741613" y="5402263"/>
          <p14:tracePt t="152066" x="2741613" y="5384800"/>
          <p14:tracePt t="152083" x="2741613" y="5375275"/>
          <p14:tracePt t="152100" x="2741613" y="5367338"/>
          <p14:tracePt t="152116" x="2741613" y="5357813"/>
          <p14:tracePt t="152133" x="2741613" y="5348288"/>
          <p14:tracePt t="152150" x="2741613" y="5330825"/>
          <p14:tracePt t="152167" x="2741613" y="5313363"/>
          <p14:tracePt t="152186" x="2741613" y="5303838"/>
          <p14:tracePt t="152200" x="2741613" y="5295900"/>
          <p14:tracePt t="152217" x="2741613" y="5276850"/>
          <p14:tracePt t="152247" x="2741613" y="5268913"/>
          <p14:tracePt t="152260" x="2741613" y="5259388"/>
          <p14:tracePt t="152269" x="2741613" y="5241925"/>
          <p14:tracePt t="152283" x="2741613" y="5232400"/>
          <p14:tracePt t="152300" x="2741613" y="5214938"/>
          <p14:tracePt t="152318" x="2741613" y="5205413"/>
          <p14:tracePt t="152341" x="2741613" y="5197475"/>
          <p14:tracePt t="152351" x="2741613" y="5187950"/>
          <p14:tracePt t="152402" x="2741613" y="5180013"/>
          <p14:tracePt t="152494" x="2741613" y="5187950"/>
          <p14:tracePt t="152502" x="2741613" y="5197475"/>
          <p14:tracePt t="152516" x="2751138" y="5205413"/>
          <p14:tracePt t="152533" x="2751138" y="5224463"/>
          <p14:tracePt t="152550" x="2751138" y="5241925"/>
          <p14:tracePt t="152566" x="2751138" y="5268913"/>
          <p14:tracePt t="152583" x="2751138" y="5286375"/>
          <p14:tracePt t="152600" x="2751138" y="5313363"/>
          <p14:tracePt t="152616" x="2768600" y="5367338"/>
          <p14:tracePt t="152633" x="2768600" y="5411788"/>
          <p14:tracePt t="152650" x="2768600" y="5465763"/>
          <p14:tracePt t="152667" x="2768600" y="5483225"/>
          <p14:tracePt t="152683" x="2768600" y="5518150"/>
          <p14:tracePt t="152700" x="2768600" y="5537200"/>
          <p14:tracePt t="152716" x="2768600" y="5554663"/>
          <p14:tracePt t="152733" x="2768600" y="5562600"/>
          <p14:tracePt t="152750" x="2768600" y="5581650"/>
          <p14:tracePt t="152766" x="2768600" y="5589588"/>
          <p14:tracePt t="152783" x="2768600" y="5608638"/>
          <p14:tracePt t="152800" x="2768600" y="5634038"/>
          <p14:tracePt t="152816" x="2768600" y="5643563"/>
          <p14:tracePt t="152833" x="2768600" y="5661025"/>
          <p14:tracePt t="152851" x="2768600" y="5670550"/>
          <p14:tracePt t="152885" x="2768600" y="5680075"/>
          <p14:tracePt t="152900" x="2768600" y="5688013"/>
          <p14:tracePt t="152916" x="2759075" y="5705475"/>
          <p14:tracePt t="152933" x="2751138" y="5715000"/>
          <p14:tracePt t="152950" x="2751138" y="5724525"/>
          <p14:tracePt t="152966" x="2751138" y="5732463"/>
          <p14:tracePt t="152983" x="2751138" y="5741988"/>
          <p14:tracePt t="153004" x="2751138" y="5751513"/>
          <p14:tracePt t="153016" x="2741613" y="5751513"/>
          <p14:tracePt t="153033" x="2732088" y="5768975"/>
          <p14:tracePt t="153050" x="2732088" y="5786438"/>
          <p14:tracePt t="153066" x="2732088" y="5813425"/>
          <p14:tracePt t="153088" x="2732088" y="5822950"/>
          <p14:tracePt t="153100" x="2724150" y="5822950"/>
          <p14:tracePt t="153117" x="2724150" y="5830888"/>
          <p14:tracePt t="153157" x="2724150" y="5840413"/>
          <p14:tracePt t="153186" x="2724150" y="5848350"/>
          <p14:tracePt t="153288" x="2724150" y="5840413"/>
          <p14:tracePt t="153300" x="2724150" y="5813425"/>
          <p14:tracePt t="153316" x="2741613" y="5759450"/>
          <p14:tracePt t="153333" x="2822575" y="5599113"/>
          <p14:tracePt t="153350" x="2857500" y="5518150"/>
          <p14:tracePt t="153366" x="2867025" y="5500688"/>
          <p14:tracePt t="153383" x="2874963" y="5483225"/>
          <p14:tracePt t="153400" x="2874963" y="5465763"/>
          <p14:tracePt t="153416" x="2874963" y="5456238"/>
          <p14:tracePt t="153433" x="2884488" y="5438775"/>
          <p14:tracePt t="153454" x="2884488" y="5429250"/>
          <p14:tracePt t="153472" x="2884488" y="5419725"/>
          <p14:tracePt t="153492" x="2884488" y="5411788"/>
          <p14:tracePt t="153504" x="2884488" y="5402263"/>
          <p14:tracePt t="153516" x="2884488" y="5394325"/>
          <p14:tracePt t="153533" x="2884488" y="5384800"/>
          <p14:tracePt t="153550" x="2884488" y="5367338"/>
          <p14:tracePt t="153566" x="2884488" y="5357813"/>
          <p14:tracePt t="153583" x="2884488" y="5340350"/>
          <p14:tracePt t="153600" x="2884488" y="5330825"/>
          <p14:tracePt t="153616" x="2884488" y="5313363"/>
          <p14:tracePt t="153633" x="2884488" y="5303838"/>
          <p14:tracePt t="153658" x="2884488" y="5295900"/>
          <p14:tracePt t="153676" x="2884488" y="5286375"/>
          <p14:tracePt t="153717" x="2884488" y="5276850"/>
          <p14:tracePt t="153737" x="2884488" y="5268913"/>
          <p14:tracePt t="153761" x="2874963" y="5268913"/>
          <p14:tracePt t="153769" x="2874963" y="5259388"/>
          <p14:tracePt t="153788" x="2867025" y="5251450"/>
          <p14:tracePt t="153819" x="2867025" y="5241925"/>
          <p14:tracePt t="153873" x="2857500" y="5232400"/>
          <p14:tracePt t="153972" x="2857500" y="5241925"/>
          <p14:tracePt t="153984" x="2857500" y="5251450"/>
          <p14:tracePt t="154000" x="2847975" y="5268913"/>
          <p14:tracePt t="154016" x="2847975" y="5303838"/>
          <p14:tracePt t="154033" x="2840038" y="5348288"/>
          <p14:tracePt t="154050" x="2830513" y="5357813"/>
          <p14:tracePt t="154066" x="2830513" y="5367338"/>
          <p14:tracePt t="154083" x="2822575" y="5384800"/>
          <p14:tracePt t="154100" x="2822575" y="5402263"/>
          <p14:tracePt t="154117" x="2813050" y="5438775"/>
          <p14:tracePt t="154133" x="2803525" y="5456238"/>
          <p14:tracePt t="154150" x="2803525" y="5473700"/>
          <p14:tracePt t="154166" x="2795588" y="5500688"/>
          <p14:tracePt t="154183" x="2795588" y="5510213"/>
          <p14:tracePt t="154200" x="2795588" y="5518150"/>
          <p14:tracePt t="154217" x="2795588" y="5537200"/>
          <p14:tracePt t="154233" x="2776538" y="5572125"/>
          <p14:tracePt t="154250" x="2768600" y="5599113"/>
          <p14:tracePt t="154266" x="2768600" y="5608638"/>
          <p14:tracePt t="154283" x="2759075" y="5626100"/>
          <p14:tracePt t="154300" x="2759075" y="5653088"/>
          <p14:tracePt t="154316" x="2759075" y="5661025"/>
          <p14:tracePt t="154350" x="2751138" y="5670550"/>
          <p14:tracePt t="154390" x="2751138" y="5680075"/>
          <p14:tracePt t="154402" x="2751138" y="5688013"/>
          <p14:tracePt t="154417" x="2741613" y="5697538"/>
          <p14:tracePt t="154434" x="2741613" y="5705475"/>
          <p14:tracePt t="154463" x="2741613" y="5715000"/>
          <p14:tracePt t="154494" x="2741613" y="5724525"/>
          <p14:tracePt t="154647" x="2741613" y="5715000"/>
          <p14:tracePt t="154657" x="2741613" y="5705475"/>
          <p14:tracePt t="154667" x="2741613" y="5697538"/>
          <p14:tracePt t="154683" x="2741613" y="5688013"/>
          <p14:tracePt t="154700" x="2741613" y="5643563"/>
          <p14:tracePt t="154716" x="2741613" y="5626100"/>
          <p14:tracePt t="154733" x="2741613" y="5616575"/>
          <p14:tracePt t="154750" x="2741613" y="5599113"/>
          <p14:tracePt t="154767" x="2741613" y="5589588"/>
          <p14:tracePt t="154768" x="2741613" y="5581650"/>
          <p14:tracePt t="154783" x="2741613" y="5545138"/>
          <p14:tracePt t="154800" x="2751138" y="5510213"/>
          <p14:tracePt t="154817" x="2759075" y="5491163"/>
          <p14:tracePt t="154833" x="2759075" y="5473700"/>
          <p14:tracePt t="154850" x="2759075" y="5465763"/>
          <p14:tracePt t="154866" x="2759075" y="5456238"/>
          <p14:tracePt t="154883" x="2759075" y="5438775"/>
          <p14:tracePt t="154900" x="2768600" y="5411788"/>
          <p14:tracePt t="154916" x="2776538" y="5394325"/>
          <p14:tracePt t="154933" x="2776538" y="5375275"/>
          <p14:tracePt t="154961" x="2776538" y="5367338"/>
          <p14:tracePt t="154981" x="2776538" y="5357813"/>
          <p14:tracePt t="155046" x="2776538" y="5348288"/>
          <p14:tracePt t="155308" x="2786063" y="5348288"/>
          <p14:tracePt t="155331" x="2795588" y="5348288"/>
          <p14:tracePt t="155360" x="2795588" y="5357813"/>
          <p14:tracePt t="155422" x="2795588" y="5367338"/>
          <p14:tracePt t="155442" x="2803525" y="5367338"/>
          <p14:tracePt t="155617" x="2803525" y="5375275"/>
          <p14:tracePt t="155648" x="2813050" y="5375275"/>
          <p14:tracePt t="155657" x="2822575" y="5384800"/>
          <p14:tracePt t="155667" x="2867025" y="5402263"/>
          <p14:tracePt t="155683" x="2928938" y="5438775"/>
          <p14:tracePt t="155700" x="3143250" y="5500688"/>
          <p14:tracePt t="155717" x="3303588" y="5545138"/>
          <p14:tracePt t="155733" x="3616325" y="5616575"/>
          <p14:tracePt t="155750" x="3857625" y="5653088"/>
          <p14:tracePt t="155767" x="3956050" y="5653088"/>
          <p14:tracePt t="155783" x="4089400" y="5653088"/>
          <p14:tracePt t="155992" x="4098925" y="5653088"/>
          <p14:tracePt t="156005" x="4143375" y="5653088"/>
          <p14:tracePt t="156017" x="4241800" y="5653088"/>
          <p14:tracePt t="156033" x="4367213" y="5653088"/>
          <p14:tracePt t="156050" x="4813300" y="5653088"/>
          <p14:tracePt t="156067" x="5367338" y="5634038"/>
          <p14:tracePt t="156083" x="5643563" y="5634038"/>
          <p14:tracePt t="156100" x="6062663" y="5634038"/>
          <p14:tracePt t="156117" x="6323013" y="5634038"/>
          <p14:tracePt t="156134" x="6411913" y="5634038"/>
          <p14:tracePt t="156150" x="6500813" y="5634038"/>
          <p14:tracePt t="156349" x="6527800" y="5634038"/>
          <p14:tracePt t="156367" x="6554788" y="5653088"/>
          <p14:tracePt t="156383" x="6732588" y="5661025"/>
          <p14:tracePt t="156400" x="6858000" y="5661025"/>
          <p14:tracePt t="156417" x="7116763" y="5661025"/>
          <p14:tracePt t="156433" x="7331075" y="5661025"/>
          <p14:tracePt t="156450" x="7412038" y="5661025"/>
          <p14:tracePt t="156466" x="7500938" y="5661025"/>
          <p14:tracePt t="156483" x="7537450" y="5661025"/>
          <p14:tracePt t="156500" x="7554913" y="5661025"/>
          <p14:tracePt t="156516" x="7581900" y="5661025"/>
          <p14:tracePt t="156533" x="7599363" y="5661025"/>
          <p14:tracePt t="156758" x="7608888" y="5661025"/>
          <p14:tracePt t="156767" x="7626350" y="5670550"/>
          <p14:tracePt t="156783" x="7643813" y="5670550"/>
          <p14:tracePt t="156800" x="7680325" y="5680075"/>
          <p14:tracePt t="156816" x="7804150" y="5680075"/>
          <p14:tracePt t="156834" x="7912100" y="5680075"/>
          <p14:tracePt t="156850" x="7956550" y="5680075"/>
          <p14:tracePt t="156867" x="7974013" y="5680075"/>
          <p14:tracePt t="156883" x="7983538" y="5680075"/>
          <p14:tracePt t="157268" x="7983538" y="5688013"/>
          <p14:tracePt t="157329" x="7983538" y="5697538"/>
          <p14:tracePt t="157369" x="7983538" y="5705475"/>
          <p14:tracePt t="157383" x="7983538" y="5715000"/>
          <p14:tracePt t="157442" x="7983538" y="5724525"/>
          <p14:tracePt t="157912" x="7974013" y="5724525"/>
          <p14:tracePt t="157931" x="7966075" y="5724525"/>
          <p14:tracePt t="157961" x="7956550" y="5724525"/>
          <p14:tracePt t="157977" x="7947025" y="5724525"/>
          <p14:tracePt t="157986" x="7939088" y="5715000"/>
          <p14:tracePt t="158001" x="7929563" y="5705475"/>
          <p14:tracePt t="158017" x="7920038" y="5705475"/>
          <p14:tracePt t="158045" x="7912100" y="5697538"/>
          <p14:tracePt t="158247" x="7920038" y="5697538"/>
          <p14:tracePt t="158258" x="7929563" y="5697538"/>
          <p14:tracePt t="158269" x="7939088" y="5697538"/>
          <p14:tracePt t="158284" x="7947025" y="5697538"/>
          <p14:tracePt t="158300" x="7966075" y="5697538"/>
          <p14:tracePt t="158318" x="7974013" y="5697538"/>
          <p14:tracePt t="158349" x="7983538" y="5697538"/>
          <p14:tracePt t="159309" x="8001000" y="5697538"/>
          <p14:tracePt t="159320" x="8010525" y="5697538"/>
          <p14:tracePt t="159334" x="8027988" y="5697538"/>
          <p14:tracePt t="159350" x="8072438" y="5697538"/>
          <p14:tracePt t="159367" x="8089900" y="5697538"/>
          <p14:tracePt t="159384" x="8116888" y="5697538"/>
          <p14:tracePt t="159400" x="8126413" y="5697538"/>
          <p14:tracePt t="159574" x="8116888" y="5697538"/>
          <p14:tracePt t="159586" x="8108950" y="5697538"/>
          <p14:tracePt t="159615" x="8099425" y="5688013"/>
          <p14:tracePt t="159634" x="8099425" y="5680075"/>
          <p14:tracePt t="159651" x="8081963" y="5670550"/>
          <p14:tracePt t="159667" x="8072438" y="5661025"/>
          <p14:tracePt t="159684" x="8072438" y="5653088"/>
          <p14:tracePt t="159701" x="8054975" y="5653088"/>
          <p14:tracePt t="159728" x="8054975" y="5643563"/>
          <p14:tracePt t="159761" x="8054975" y="5634038"/>
          <p14:tracePt t="159771" x="8054975" y="5626100"/>
          <p14:tracePt t="159829" x="8054975" y="5616575"/>
          <p14:tracePt t="160565" x="8054975" y="5626100"/>
          <p14:tracePt t="160574" x="8062913" y="5634038"/>
          <p14:tracePt t="160583" x="8062913" y="5643563"/>
          <p14:tracePt t="160600" x="8081963" y="5653088"/>
          <p14:tracePt t="160617" x="8081963" y="5661025"/>
          <p14:tracePt t="160634" x="8089900" y="5670550"/>
          <p14:tracePt t="160651" x="8099425" y="5680075"/>
          <p14:tracePt t="160667" x="8108950" y="5688013"/>
          <p14:tracePt t="160696" x="8116888" y="5697538"/>
          <p14:tracePt t="161789" x="8081963" y="5697538"/>
          <p14:tracePt t="161801" x="7983538" y="5724525"/>
          <p14:tracePt t="161817" x="7867650" y="5759450"/>
          <p14:tracePt t="161834" x="7483475" y="5857875"/>
          <p14:tracePt t="161851" x="6983413" y="5929313"/>
          <p14:tracePt t="161867" x="6688138" y="5929313"/>
          <p14:tracePt t="161884" x="6108700" y="5946775"/>
          <p14:tracePt t="161901" x="5813425" y="5946775"/>
          <p14:tracePt t="161917" x="5214938" y="5946775"/>
          <p14:tracePt t="161934" x="4660900" y="5956300"/>
          <p14:tracePt t="161951" x="4483100" y="5973763"/>
          <p14:tracePt t="161967" x="4276725" y="5991225"/>
          <p14:tracePt t="161984" x="4214813" y="6000750"/>
          <p14:tracePt t="162155" x="4197350" y="6000750"/>
          <p14:tracePt t="162186" x="4152900" y="6010275"/>
          <p14:tracePt t="162201" x="4044950" y="6027738"/>
          <p14:tracePt t="162218" x="3929063" y="6054725"/>
          <p14:tracePt t="162234" x="3768725" y="6062663"/>
          <p14:tracePt t="162251" x="3643313" y="6045200"/>
          <p14:tracePt t="162268" x="3571875" y="6018213"/>
          <p14:tracePt t="162284" x="3562350" y="6018213"/>
          <p14:tracePt t="162301" x="3544888" y="6010275"/>
          <p14:tracePt t="162463" x="3554413" y="6010275"/>
          <p14:tracePt t="162485" x="3562350" y="6010275"/>
          <p14:tracePt t="162504" x="3581400" y="6010275"/>
          <p14:tracePt t="162517" x="3589338" y="6010275"/>
          <p14:tracePt t="162534" x="3633788" y="6010275"/>
          <p14:tracePt t="162551" x="3670300" y="6010275"/>
          <p14:tracePt t="162567" x="3724275" y="6010275"/>
          <p14:tracePt t="162584" x="3741738" y="6010275"/>
          <p14:tracePt t="162601" x="3759200" y="6010275"/>
          <p14:tracePt t="162618" x="3776663" y="6010275"/>
          <p14:tracePt t="162951" x="3786188" y="6010275"/>
          <p14:tracePt t="162983" x="3803650" y="6018213"/>
          <p14:tracePt t="163002" x="3813175" y="6027738"/>
          <p14:tracePt t="163018" x="3830638" y="6027738"/>
          <p14:tracePt t="163034" x="3840163" y="6037263"/>
          <p14:tracePt t="163055" x="3848100" y="6037263"/>
          <p14:tracePt t="163086" x="3857625" y="6037263"/>
          <p14:tracePt t="163105" x="3867150" y="6037263"/>
          <p14:tracePt t="163135" x="3875088" y="6037263"/>
          <p14:tracePt t="163300" x="3884613" y="6037263"/>
          <p14:tracePt t="163330" x="3894138" y="6037263"/>
          <p14:tracePt t="163350" x="3902075" y="6045200"/>
          <p14:tracePt t="164065" x="3911600" y="6045200"/>
          <p14:tracePt t="164076" x="3911600" y="6037263"/>
          <p14:tracePt t="164085" x="3919538" y="6037263"/>
          <p14:tracePt t="164102" x="3929063" y="6018213"/>
          <p14:tracePt t="164118" x="3965575" y="5991225"/>
          <p14:tracePt t="164134" x="3973513" y="5991225"/>
          <p14:tracePt t="164151" x="3983038" y="5973763"/>
          <p14:tracePt t="164167" x="3990975" y="5973763"/>
          <p14:tracePt t="164189" x="4000500" y="5973763"/>
          <p14:tracePt t="164201" x="4000500" y="5965825"/>
          <p14:tracePt t="164218" x="4010025" y="5965825"/>
          <p14:tracePt t="164269" x="4017963" y="5965825"/>
          <p14:tracePt t="164298" x="4027488" y="5965825"/>
          <p14:tracePt t="164555" x="4027488" y="5973763"/>
          <p14:tracePt t="164575" x="4027488" y="5983288"/>
          <p14:tracePt t="164595" x="4027488" y="5991225"/>
          <p14:tracePt t="164651" x="4027488" y="6000750"/>
          <p14:tracePt t="166943" x="4010025" y="5991225"/>
          <p14:tracePt t="166953" x="4000500" y="5973763"/>
          <p14:tracePt t="166968" x="3983038" y="5956300"/>
          <p14:tracePt t="166985" x="3956050" y="5929313"/>
          <p14:tracePt t="167001" x="3956050" y="5911850"/>
          <p14:tracePt t="167018" x="3938588" y="5894388"/>
          <p14:tracePt t="167035" x="3929063" y="5884863"/>
          <p14:tracePt t="167138" x="3938588" y="5894388"/>
          <p14:tracePt t="167156" x="3956050" y="5911850"/>
          <p14:tracePt t="167168" x="3973513" y="5911850"/>
          <p14:tracePt t="167185" x="3983038" y="5929313"/>
          <p14:tracePt t="167201" x="4037013" y="5946775"/>
          <p14:tracePt t="167218" x="4062413" y="5965825"/>
          <p14:tracePt t="167234" x="4108450" y="5991225"/>
          <p14:tracePt t="167251" x="4143375" y="6018213"/>
          <p14:tracePt t="167268" x="4152900" y="6027738"/>
          <p14:tracePt t="167268" x="4160838" y="6027738"/>
          <p14:tracePt t="167284" x="4179888" y="6027738"/>
          <p14:tracePt t="167301" x="4187825" y="6037263"/>
          <p14:tracePt t="167329" x="4197350" y="6037263"/>
          <p14:tracePt t="177475" x="4187825" y="6037263"/>
          <p14:tracePt t="177486" x="4170363" y="6045200"/>
          <p14:tracePt t="177502" x="4152900" y="6045200"/>
          <p14:tracePt t="177519" x="4071938" y="6045200"/>
          <p14:tracePt t="177536" x="4027488" y="6045200"/>
          <p14:tracePt t="177552" x="3929063" y="6018213"/>
          <p14:tracePt t="177569" x="3822700" y="6000750"/>
          <p14:tracePt t="177586" x="3768725" y="5973763"/>
          <p14:tracePt t="177602" x="3759200" y="5965825"/>
          <p14:tracePt t="177619" x="3741738" y="5965825"/>
          <p14:tracePt t="178065" x="3751263" y="5965825"/>
          <p14:tracePt t="178077" x="3759200" y="5965825"/>
          <p14:tracePt t="178086" x="3768725" y="5965825"/>
          <p14:tracePt t="178102" x="3776663" y="5965825"/>
          <p14:tracePt t="178119" x="3795713" y="5965825"/>
          <p14:tracePt t="178138" x="3803650" y="5965825"/>
          <p14:tracePt t="178168" x="3813175" y="5965825"/>
          <p14:tracePt t="179984" x="3822700" y="5965825"/>
          <p14:tracePt t="180003" x="3830638" y="5956300"/>
          <p14:tracePt t="180019" x="3875088" y="5919788"/>
          <p14:tracePt t="180036" x="4044950" y="5813425"/>
          <p14:tracePt t="180053" x="4179888" y="5751513"/>
          <p14:tracePt t="180069" x="4465638" y="5634038"/>
          <p14:tracePt t="180086" x="4714875" y="5589588"/>
          <p14:tracePt t="180103" x="4803775" y="5572125"/>
          <p14:tracePt t="180119" x="4875213" y="5572125"/>
          <p14:tracePt t="180136" x="4919663" y="5572125"/>
          <p14:tracePt t="180152" x="4946650" y="5572125"/>
          <p14:tracePt t="180169" x="4983163" y="5562600"/>
          <p14:tracePt t="180186" x="5000625" y="5554663"/>
          <p14:tracePt t="180405" x="5010150" y="5554663"/>
          <p14:tracePt t="180419" x="5037138" y="5554663"/>
          <p14:tracePt t="180436" x="5108575" y="5554663"/>
          <p14:tracePt t="180453" x="5197475" y="5554663"/>
          <p14:tracePt t="180469" x="5429250" y="5527675"/>
          <p14:tracePt t="180486" x="5697538" y="5483225"/>
          <p14:tracePt t="180503" x="5813425" y="5465763"/>
          <p14:tracePt t="180519" x="5965825" y="5456238"/>
          <p14:tracePt t="180536" x="6018213" y="5456238"/>
          <p14:tracePt t="180553" x="6027738" y="5456238"/>
          <p14:tracePt t="180569" x="6045200" y="5456238"/>
          <p14:tracePt t="180799" x="6054725" y="5456238"/>
          <p14:tracePt t="180811" x="6089650" y="5456238"/>
          <p14:tracePt t="180821" x="6188075" y="5456238"/>
          <p14:tracePt t="180836" x="6323013" y="5446713"/>
          <p14:tracePt t="180853" x="6786563" y="5384800"/>
          <p14:tracePt t="180869" x="7062788" y="5367338"/>
          <p14:tracePt t="180886" x="7419975" y="5367338"/>
          <p14:tracePt t="180903" x="7643813" y="5367338"/>
          <p14:tracePt t="180919" x="7705725" y="5367338"/>
          <p14:tracePt t="180936" x="7769225" y="5367338"/>
          <p14:tracePt t="180953" x="7777163" y="5367338"/>
          <p14:tracePt t="181365" x="7786688" y="5367338"/>
          <p14:tracePt t="181375" x="7804150" y="5367338"/>
          <p14:tracePt t="181386" x="7840663" y="5367338"/>
          <p14:tracePt t="181403" x="7902575" y="5367338"/>
          <p14:tracePt t="181419" x="8072438" y="5357813"/>
          <p14:tracePt t="181436" x="8197850" y="5348288"/>
          <p14:tracePt t="181453" x="8412163" y="5340350"/>
          <p14:tracePt t="181470" x="8562975" y="5330825"/>
          <p14:tracePt t="181486" x="8626475" y="5330825"/>
          <p14:tracePt t="181503" x="8634413" y="5330825"/>
          <p14:tracePt t="189224" x="8626475" y="5330825"/>
          <p14:tracePt t="189237" x="8609013" y="5330825"/>
          <p14:tracePt t="189253" x="8589963" y="5357813"/>
          <p14:tracePt t="189270" x="8572500" y="5384800"/>
          <p14:tracePt t="189287" x="8545513" y="5419725"/>
          <p14:tracePt t="189304" x="8510588" y="5456238"/>
          <p14:tracePt t="189320" x="8491538" y="5473700"/>
          <p14:tracePt t="189337" x="8456613" y="5510213"/>
          <p14:tracePt t="189354" x="8429625" y="5537200"/>
          <p14:tracePt t="189371" x="8402638" y="5562600"/>
          <p14:tracePt t="189387" x="8385175" y="5589588"/>
          <p14:tracePt t="189404" x="8367713" y="5608638"/>
          <p14:tracePt t="189420" x="8348663" y="5616575"/>
          <p14:tracePt t="189437" x="8331200" y="5643563"/>
          <p14:tracePt t="189454" x="8323263" y="5653088"/>
          <p14:tracePt t="189470" x="8323263" y="5661025"/>
          <p14:tracePt t="189871" x="8296275" y="5661025"/>
          <p14:tracePt t="189887" x="8269288" y="5670550"/>
          <p14:tracePt t="189904" x="8215313" y="5688013"/>
          <p14:tracePt t="189920" x="8188325" y="5697538"/>
          <p14:tracePt t="189937" x="8161338" y="5697538"/>
          <p14:tracePt t="189954" x="8134350" y="5697538"/>
          <p14:tracePt t="189975" x="8116888" y="5697538"/>
          <p14:tracePt t="190005" x="8108950" y="5697538"/>
          <p14:tracePt t="190350" x="8116888" y="5697538"/>
          <p14:tracePt t="190373" x="8126413" y="5697538"/>
          <p14:tracePt t="190387" x="8134350" y="5697538"/>
          <p14:tracePt t="190404" x="8153400" y="5705475"/>
          <p14:tracePt t="190420" x="8153400" y="5715000"/>
          <p14:tracePt t="190437" x="8170863" y="5715000"/>
          <p14:tracePt t="190454" x="8188325" y="5724525"/>
          <p14:tracePt t="190471" x="8197850" y="5724525"/>
          <p14:tracePt t="190487" x="8215313" y="5724525"/>
          <p14:tracePt t="190503" x="8215313" y="5732463"/>
          <p14:tracePt t="190520" x="8224838" y="5732463"/>
          <p14:tracePt t="190537" x="8232775" y="5732463"/>
          <p14:tracePt t="190565" x="8242300" y="5732463"/>
          <p14:tracePt t="192913" x="8242300" y="5724525"/>
          <p14:tracePt t="192932" x="8242300" y="5715000"/>
          <p14:tracePt t="192954" x="8232775" y="5705475"/>
          <p14:tracePt t="192975" x="8224838" y="5705475"/>
          <p14:tracePt t="192987" x="8215313" y="5705475"/>
          <p14:tracePt t="193006" x="8205788" y="5705475"/>
          <p14:tracePt t="193116" x="8215313" y="5705475"/>
          <p14:tracePt t="193135" x="8232775" y="5705475"/>
          <p14:tracePt t="193144" x="8251825" y="5705475"/>
          <p14:tracePt t="193154" x="8286750" y="5705475"/>
          <p14:tracePt t="193170" x="8340725" y="5705475"/>
          <p14:tracePt t="193187" x="8456613" y="5705475"/>
          <p14:tracePt t="193204" x="8518525" y="5705475"/>
          <p14:tracePt t="193220" x="8528050" y="5705475"/>
          <p14:tracePt t="193237" x="8537575" y="5705475"/>
          <p14:tracePt t="193254" x="8545513" y="5705475"/>
          <p14:tracePt t="193433" x="8528050" y="5705475"/>
          <p14:tracePt t="193442" x="8518525" y="5705475"/>
          <p14:tracePt t="193455" x="8491538" y="5705475"/>
          <p14:tracePt t="193471" x="8466138" y="5705475"/>
          <p14:tracePt t="193487" x="8385175" y="5715000"/>
          <p14:tracePt t="193504" x="8331200" y="5715000"/>
          <p14:tracePt t="193521" x="8304213" y="5715000"/>
          <p14:tracePt t="193537" x="8277225" y="5715000"/>
          <p14:tracePt t="193554" x="8269288" y="5715000"/>
          <p14:tracePt t="193571" x="8259763" y="5715000"/>
          <p14:tracePt t="193587" x="8251825" y="5715000"/>
          <p14:tracePt t="193604" x="8242300" y="5715000"/>
          <p14:tracePt t="193668" x="8251825" y="5715000"/>
          <p14:tracePt t="193677" x="8286750" y="5715000"/>
          <p14:tracePt t="193689" x="8304213" y="5715000"/>
          <p14:tracePt t="193704" x="8323263" y="5715000"/>
          <p14:tracePt t="193721" x="8367713" y="5705475"/>
          <p14:tracePt t="193737" x="8394700" y="5705475"/>
          <p14:tracePt t="193754" x="8420100" y="5705475"/>
          <p14:tracePt t="193771" x="8456613" y="5705475"/>
          <p14:tracePt t="193790" x="8466138" y="5705475"/>
          <p14:tracePt t="193804" x="8474075" y="5705475"/>
          <p14:tracePt t="193822" x="8483600" y="5705475"/>
          <p14:tracePt t="193843" x="8491538" y="5705475"/>
          <p14:tracePt t="193905" x="8466138" y="5705475"/>
          <p14:tracePt t="193921" x="8447088" y="5705475"/>
          <p14:tracePt t="193937" x="8358188" y="5715000"/>
          <p14:tracePt t="193954" x="8304213" y="5715000"/>
          <p14:tracePt t="193971" x="8296275" y="5715000"/>
          <p14:tracePt t="193987" x="8269288" y="5715000"/>
          <p14:tracePt t="194016" x="8259763" y="5715000"/>
          <p14:tracePt t="194077" x="8286750" y="5715000"/>
          <p14:tracePt t="194087" x="8348663" y="5715000"/>
          <p14:tracePt t="194104" x="8412163" y="5715000"/>
          <p14:tracePt t="194121" x="8456613" y="5715000"/>
          <p14:tracePt t="194137" x="8545513" y="5715000"/>
          <p14:tracePt t="194154" x="8589963" y="5715000"/>
          <p14:tracePt t="194171" x="8609013" y="5715000"/>
          <p14:tracePt t="194187" x="8616950" y="5715000"/>
          <p14:tracePt t="194302" x="8562975" y="5715000"/>
          <p14:tracePt t="194311" x="8518525" y="5715000"/>
          <p14:tracePt t="194322" x="8474075" y="5715000"/>
          <p14:tracePt t="194337" x="8439150" y="5715000"/>
          <p14:tracePt t="194354" x="8385175" y="5715000"/>
          <p14:tracePt t="194371" x="8358188" y="5715000"/>
          <p14:tracePt t="194387" x="8348663" y="5715000"/>
          <p14:tracePt t="194404" x="8340725" y="5715000"/>
          <p14:tracePt t="194421" x="8331200" y="5715000"/>
          <p14:tracePt t="194483" x="8340725" y="5715000"/>
          <p14:tracePt t="194495" x="8367713" y="5715000"/>
          <p14:tracePt t="194506" x="8412163" y="5705475"/>
          <p14:tracePt t="194521" x="8447088" y="5697538"/>
          <p14:tracePt t="194537" x="8474075" y="5688013"/>
          <p14:tracePt t="194554" x="8528050" y="5688013"/>
          <p14:tracePt t="194571" x="8537575" y="5688013"/>
          <p14:tracePt t="194588" x="8555038" y="5688013"/>
          <p14:tracePt t="194604" x="8562975" y="5688013"/>
          <p14:tracePt t="194637" x="8572500" y="5688013"/>
          <p14:tracePt t="194654" x="8582025" y="5688013"/>
          <p14:tracePt t="210349"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956" y="553772"/>
            <a:ext cx="8911687" cy="1280890"/>
          </a:xfrm>
        </p:spPr>
        <p:txBody>
          <a:bodyPr/>
          <a:lstStyle/>
          <a:p>
            <a:r>
              <a:rPr lang="en-US" b="1" dirty="0" smtClean="0">
                <a:solidFill>
                  <a:srgbClr val="FF0000"/>
                </a:solidFill>
                <a:effectLst>
                  <a:outerShdw blurRad="38100" dist="38100" dir="2700000" algn="tl">
                    <a:srgbClr val="000000">
                      <a:alpha val="43137"/>
                    </a:srgbClr>
                  </a:outerShdw>
                </a:effectLst>
              </a:rPr>
              <a:t>Writing the Works Cited Page </a:t>
            </a:r>
            <a:endParaRPr lang="en-US"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705934" y="1420837"/>
            <a:ext cx="5806213" cy="5013509"/>
          </a:xfrm>
        </p:spPr>
        <p:txBody>
          <a:bodyPr>
            <a:normAutofit/>
          </a:bodyPr>
          <a:lstStyle/>
          <a:p>
            <a:r>
              <a:rPr lang="en-US" sz="2000" dirty="0" smtClean="0"/>
              <a:t>In addition to introducing your source material and providing parenthetical text citations, MLA documentation requires that you also provide a </a:t>
            </a:r>
            <a:r>
              <a:rPr lang="en-US" sz="2000" b="1" dirty="0" smtClean="0">
                <a:solidFill>
                  <a:srgbClr val="FF0000"/>
                </a:solidFill>
                <a:effectLst>
                  <a:outerShdw blurRad="38100" dist="38100" dir="2700000" algn="tl">
                    <a:srgbClr val="000000">
                      <a:alpha val="43137"/>
                    </a:srgbClr>
                  </a:outerShdw>
                </a:effectLst>
              </a:rPr>
              <a:t>works cited page </a:t>
            </a:r>
            <a:r>
              <a:rPr lang="en-US" sz="2000" dirty="0" smtClean="0"/>
              <a:t>at the end of your essay. </a:t>
            </a:r>
            <a:endParaRPr lang="en-US" sz="2000" dirty="0"/>
          </a:p>
          <a:p>
            <a:r>
              <a:rPr lang="en-US" sz="2000" dirty="0" smtClean="0"/>
              <a:t>The works cited page is a alphabetical listing all sources from which you paraphrased, summarized, and quoted (it is </a:t>
            </a:r>
            <a:r>
              <a:rPr lang="en-US" sz="2000" i="1" dirty="0" smtClean="0"/>
              <a:t>not</a:t>
            </a:r>
            <a:r>
              <a:rPr lang="en-US" sz="2000" dirty="0" smtClean="0"/>
              <a:t> a listing of all the sources you consulted during your research). </a:t>
            </a:r>
          </a:p>
          <a:p>
            <a:r>
              <a:rPr lang="en-US" sz="2000" dirty="0" smtClean="0"/>
              <a:t>Consult Ch. 25 in your </a:t>
            </a:r>
            <a:r>
              <a:rPr lang="en-US" sz="2000" i="1" dirty="0" smtClean="0"/>
              <a:t>S&amp;S Handbook </a:t>
            </a:r>
            <a:r>
              <a:rPr lang="en-US" sz="2000" dirty="0" smtClean="0"/>
              <a:t>for instructions on how to format your works cited page. </a:t>
            </a:r>
            <a:endParaRPr lang="en-US" sz="2000" dirty="0"/>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665720" y="1306733"/>
            <a:ext cx="3962246" cy="5127613"/>
          </a:xfrm>
          <a:ln w="28575">
            <a:solidFill>
              <a:schemeClr val="tx1"/>
            </a:solid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447709"/>
      </p:ext>
    </p:extLst>
  </p:cSld>
  <p:clrMapOvr>
    <a:masterClrMapping/>
  </p:clrMapOvr>
  <mc:AlternateContent xmlns:mc="http://schemas.openxmlformats.org/markup-compatibility/2006">
    <mc:Choice xmlns:p14="http://schemas.microsoft.com/office/powerpoint/2010/main" Requires="p14">
      <p:transition spd="slow" p14:dur="2000" advTm="171698"/>
    </mc:Choice>
    <mc:Fallback>
      <p:transition spd="slow" advTm="171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058" x="8582025" y="5688013"/>
          <p14:tracePt t="10206" x="8572500" y="5688013"/>
          <p14:tracePt t="10237" x="8572500" y="5670550"/>
          <p14:tracePt t="10249" x="8545513" y="5653088"/>
          <p14:tracePt t="10265" x="8537575" y="5626100"/>
          <p14:tracePt t="10282" x="8518525" y="5581650"/>
          <p14:tracePt t="10298" x="8483600" y="5537200"/>
          <p14:tracePt t="10315" x="8474075" y="5510213"/>
          <p14:tracePt t="10332" x="8466138" y="5384800"/>
          <p14:tracePt t="10348" x="8447088" y="5295900"/>
          <p14:tracePt t="10365" x="8420100" y="5072063"/>
          <p14:tracePt t="10382" x="8402638" y="4625975"/>
          <p14:tracePt t="10398" x="8402638" y="4429125"/>
          <p14:tracePt t="10415" x="8466138" y="3803650"/>
          <p14:tracePt t="10432" x="8653463" y="3251200"/>
          <p14:tracePt t="10448" x="8732838" y="3108325"/>
          <p14:tracePt t="10465" x="8902700" y="2911475"/>
          <p14:tracePt t="10482" x="8966200" y="2847975"/>
          <p14:tracePt t="10498" x="8991600" y="2830513"/>
          <p14:tracePt t="10717" x="8991600" y="2813050"/>
          <p14:tracePt t="10732" x="8991600" y="2786063"/>
          <p14:tracePt t="10748" x="8991600" y="2732088"/>
          <p14:tracePt t="10765" x="8991600" y="2554288"/>
          <p14:tracePt t="10782" x="8991600" y="2251075"/>
          <p14:tracePt t="10798" x="9018588" y="2054225"/>
          <p14:tracePt t="10815" x="9090025" y="1857375"/>
          <p14:tracePt t="10832" x="9099550" y="1795463"/>
          <p14:tracePt t="10848" x="9109075" y="1795463"/>
          <p14:tracePt t="10865" x="9109075" y="1785938"/>
          <p14:tracePt t="10902" x="9117013" y="1785938"/>
          <p14:tracePt t="10915" x="9126538" y="1785938"/>
          <p14:tracePt t="10932" x="9126538" y="1795463"/>
          <p14:tracePt t="10948" x="9170988" y="1866900"/>
          <p14:tracePt t="10965" x="9269413" y="2009775"/>
          <p14:tracePt t="10982" x="9367838" y="2214563"/>
          <p14:tracePt t="10998" x="9402763" y="2312988"/>
          <p14:tracePt t="11015" x="9483725" y="2562225"/>
          <p14:tracePt t="11032" x="9501188" y="2670175"/>
          <p14:tracePt t="11049" x="9528175" y="2867025"/>
          <p14:tracePt t="11065" x="9537700" y="2955925"/>
          <p14:tracePt t="11082" x="9537700" y="2973388"/>
          <p14:tracePt t="11098" x="9537700" y="2990850"/>
          <p14:tracePt t="11288" x="9537700" y="3036888"/>
          <p14:tracePt t="11299" x="9555163" y="3133725"/>
          <p14:tracePt t="11315" x="9582150" y="3251200"/>
          <p14:tracePt t="11332" x="9680575" y="3679825"/>
          <p14:tracePt t="11348" x="9725025" y="3946525"/>
          <p14:tracePt t="11365" x="9742488" y="4643438"/>
          <p14:tracePt t="11382" x="9715500" y="5348288"/>
          <p14:tracePt t="11398" x="9705975" y="5510213"/>
          <p14:tracePt t="11415" x="9680575" y="5680075"/>
          <p14:tracePt t="11432" x="9680575" y="5715000"/>
          <p14:tracePt t="11464" x="9671050" y="5715000"/>
          <p14:tracePt t="11484" x="9661525" y="5715000"/>
          <p14:tracePt t="11498" x="9661525" y="5705475"/>
          <p14:tracePt t="11515" x="9661525" y="5680075"/>
          <p14:tracePt t="11535" x="9661525" y="5661025"/>
          <p14:tracePt t="11595" x="9661525" y="5653088"/>
          <p14:tracePt t="11604" x="9661525" y="5643563"/>
          <p14:tracePt t="11617" x="9661525" y="5608638"/>
          <p14:tracePt t="11632" x="9661525" y="5545138"/>
          <p14:tracePt t="11648" x="9661525" y="5402263"/>
          <p14:tracePt t="11665" x="9661525" y="5276850"/>
          <p14:tracePt t="11682" x="9705975" y="5089525"/>
          <p14:tracePt t="11698" x="9742488" y="4929188"/>
          <p14:tracePt t="11715" x="9769475" y="4813300"/>
          <p14:tracePt t="11732" x="9813925" y="4581525"/>
          <p14:tracePt t="11748" x="9831388" y="4446588"/>
          <p14:tracePt t="11765" x="9912350" y="4081463"/>
          <p14:tracePt t="11782" x="9947275" y="3822700"/>
          <p14:tracePt t="11798" x="9974263" y="3732213"/>
          <p14:tracePt t="11799" x="9983788" y="3660775"/>
          <p14:tracePt t="11815" x="9991725" y="3598863"/>
          <p14:tracePt t="11832" x="10001250" y="3536950"/>
          <p14:tracePt t="11848" x="10010775" y="3509963"/>
          <p14:tracePt t="12035" x="10001250" y="3509963"/>
          <p14:tracePt t="12054" x="9991725" y="3509963"/>
          <p14:tracePt t="12075" x="9991725" y="3500438"/>
          <p14:tracePt t="12084" x="9991725" y="3429000"/>
          <p14:tracePt t="12098" x="9966325" y="3276600"/>
          <p14:tracePt t="12115" x="9974263" y="2822575"/>
          <p14:tracePt t="12132" x="9991725" y="2660650"/>
          <p14:tracePt t="12149" x="10037763" y="2465388"/>
          <p14:tracePt t="12165" x="10055225" y="2384425"/>
          <p14:tracePt t="12182" x="10063163" y="2303463"/>
          <p14:tracePt t="12198" x="10072688" y="2241550"/>
          <p14:tracePt t="12215" x="10090150" y="2197100"/>
          <p14:tracePt t="12232" x="10126663" y="2116138"/>
          <p14:tracePt t="12248" x="10161588" y="2017713"/>
          <p14:tracePt t="12265" x="10161588" y="2000250"/>
          <p14:tracePt t="12282" x="10180638" y="1973263"/>
          <p14:tracePt t="12298" x="10180638" y="1965325"/>
          <p14:tracePt t="12359" x="10180638" y="1973263"/>
          <p14:tracePt t="12370" x="10180638" y="1982788"/>
          <p14:tracePt t="12382" x="10180638" y="2000250"/>
          <p14:tracePt t="12398" x="10188575" y="2027238"/>
          <p14:tracePt t="12415" x="10188575" y="2098675"/>
          <p14:tracePt t="12432" x="10198100" y="2152650"/>
          <p14:tracePt t="12449" x="10215563" y="2268538"/>
          <p14:tracePt t="12465" x="10252075" y="2438400"/>
          <p14:tracePt t="12482" x="10277475" y="2562225"/>
          <p14:tracePt t="12498" x="10323513" y="2759075"/>
          <p14:tracePt t="12515" x="10348913" y="2938463"/>
          <p14:tracePt t="12532" x="10375900" y="3089275"/>
          <p14:tracePt t="12548" x="10385425" y="3152775"/>
          <p14:tracePt t="12565" x="10402888" y="3251200"/>
          <p14:tracePt t="12582" x="10402888" y="3340100"/>
          <p14:tracePt t="12599" x="10402888" y="3509963"/>
          <p14:tracePt t="12615" x="10402888" y="3589338"/>
          <p14:tracePt t="12632" x="10420350" y="3803650"/>
          <p14:tracePt t="12648" x="10447338" y="3894138"/>
          <p14:tracePt t="12665" x="10447338" y="3919538"/>
          <p14:tracePt t="12682" x="10447338" y="3938588"/>
          <p14:tracePt t="12860" x="10447338" y="3946525"/>
          <p14:tracePt t="12871" x="10456863" y="4037013"/>
          <p14:tracePt t="12882" x="10474325" y="4133850"/>
          <p14:tracePt t="12899" x="10483850" y="4259263"/>
          <p14:tracePt t="12915" x="10491788" y="4473575"/>
          <p14:tracePt t="12932" x="10501313" y="4679950"/>
          <p14:tracePt t="12949" x="10501313" y="4795838"/>
          <p14:tracePt t="12965" x="10501313" y="4965700"/>
          <p14:tracePt t="12982" x="10501313" y="5099050"/>
          <p14:tracePt t="12999" x="10501313" y="5133975"/>
          <p14:tracePt t="13015" x="10501313" y="5180013"/>
          <p14:tracePt t="13032" x="10501313" y="5197475"/>
          <p14:tracePt t="13055" x="10501313" y="5205413"/>
          <p14:tracePt t="13247" x="10501313" y="5197475"/>
          <p14:tracePt t="13265" x="10501313" y="5187950"/>
          <p14:tracePt t="13282" x="10501313" y="5143500"/>
          <p14:tracePt t="13299" x="10501313" y="5108575"/>
          <p14:tracePt t="13315" x="10501313" y="4929188"/>
          <p14:tracePt t="13332" x="10518775" y="4697413"/>
          <p14:tracePt t="13349" x="10528300" y="4589463"/>
          <p14:tracePt t="13365" x="10582275" y="4348163"/>
          <p14:tracePt t="13382" x="10609263" y="4187825"/>
          <p14:tracePt t="13399" x="10688638" y="3759200"/>
          <p14:tracePt t="13415" x="10814050" y="3357563"/>
          <p14:tracePt t="13432" x="10841038" y="3259138"/>
          <p14:tracePt t="13449" x="10895013" y="3081338"/>
          <p14:tracePt t="13466" x="10902950" y="3036888"/>
          <p14:tracePt t="13690" x="10895013" y="3017838"/>
          <p14:tracePt t="13699" x="10895013" y="2965450"/>
          <p14:tracePt t="13715" x="10895013" y="2867025"/>
          <p14:tracePt t="13732" x="10920413" y="2633663"/>
          <p14:tracePt t="13749" x="10983913" y="2393950"/>
          <p14:tracePt t="13765" x="11018838" y="2303463"/>
          <p14:tracePt t="13782" x="11072813" y="2197100"/>
          <p14:tracePt t="13799" x="11090275" y="2179638"/>
          <p14:tracePt t="13815" x="11099800" y="2143125"/>
          <p14:tracePt t="13832" x="11109325" y="2133600"/>
          <p14:tracePt t="13849" x="11109325" y="2108200"/>
          <p14:tracePt t="13900" x="11109325" y="2098675"/>
          <p14:tracePt t="13922" x="11109325" y="2089150"/>
          <p14:tracePt t="13942" x="11109325" y="2071688"/>
          <p14:tracePt t="13961" x="11109325" y="2054225"/>
          <p14:tracePt t="13975" x="11109325" y="2044700"/>
          <p14:tracePt t="13984" x="11109325" y="2036763"/>
          <p14:tracePt t="13999" x="11109325" y="2017713"/>
          <p14:tracePt t="14015" x="11109325" y="1938338"/>
          <p14:tracePt t="14032" x="11117263" y="1874838"/>
          <p14:tracePt t="14049" x="11198225" y="1687513"/>
          <p14:tracePt t="14393" x="11206163" y="1679575"/>
          <p14:tracePt t="14402" x="11215688" y="1652588"/>
          <p14:tracePt t="14415" x="11242675" y="1652588"/>
          <p14:tracePt t="14432" x="11269663" y="1616075"/>
          <p14:tracePt t="14449" x="11277600" y="1608138"/>
          <p14:tracePt t="14465" x="11296650" y="1598613"/>
          <p14:tracePt t="14483" x="11304588" y="1598613"/>
          <p14:tracePt t="14501" x="11304588" y="1589088"/>
          <p14:tracePt t="14515" x="11314113" y="1589088"/>
          <p14:tracePt t="14544" x="11323638" y="1571625"/>
          <p14:tracePt t="14553" x="11331575" y="1554163"/>
          <p14:tracePt t="14565" x="11331575" y="1544638"/>
          <p14:tracePt t="14582" x="11331575" y="1536700"/>
          <p14:tracePt t="14599" x="11323638" y="1509713"/>
          <p14:tracePt t="14615" x="11314113" y="1500188"/>
          <p14:tracePt t="14632" x="11287125" y="1473200"/>
          <p14:tracePt t="14649" x="11242675" y="1465263"/>
          <p14:tracePt t="14665" x="11225213" y="1455738"/>
          <p14:tracePt t="14682" x="11180763" y="1455738"/>
          <p14:tracePt t="14699" x="11161713" y="1455738"/>
          <p14:tracePt t="14715" x="11117263" y="1455738"/>
          <p14:tracePt t="14732" x="11072813" y="1455738"/>
          <p14:tracePt t="14748" x="11028363" y="1455738"/>
          <p14:tracePt t="14765" x="11001375" y="1455738"/>
          <p14:tracePt t="14782" x="10956925" y="1455738"/>
          <p14:tracePt t="14798" x="10929938" y="1465263"/>
          <p14:tracePt t="14815" x="10920413" y="1465263"/>
          <p14:tracePt t="14832" x="10902950" y="1465263"/>
          <p14:tracePt t="14849" x="10895013" y="1473200"/>
          <p14:tracePt t="14865" x="10885488" y="1473200"/>
          <p14:tracePt t="14882" x="10868025" y="1490663"/>
          <p14:tracePt t="14899" x="10848975" y="1509713"/>
          <p14:tracePt t="14915" x="10848975" y="1527175"/>
          <p14:tracePt t="14932" x="10841038" y="1544638"/>
          <p14:tracePt t="14951" x="10831513" y="1554163"/>
          <p14:tracePt t="14965" x="10823575" y="1562100"/>
          <p14:tracePt t="14982" x="10823575" y="1581150"/>
          <p14:tracePt t="14999" x="10823575" y="1589088"/>
          <p14:tracePt t="15015" x="10823575" y="1616075"/>
          <p14:tracePt t="15032" x="10823575" y="1625600"/>
          <p14:tracePt t="15049" x="10831513" y="1652588"/>
          <p14:tracePt t="15065" x="10848975" y="1670050"/>
          <p14:tracePt t="15082" x="10848975" y="1679575"/>
          <p14:tracePt t="15099" x="10868025" y="1687513"/>
          <p14:tracePt t="15115" x="10885488" y="1687513"/>
          <p14:tracePt t="15132" x="10939463" y="1704975"/>
          <p14:tracePt t="15149" x="10983913" y="1714500"/>
          <p14:tracePt t="15165" x="11001375" y="1714500"/>
          <p14:tracePt t="15182" x="11028363" y="1714500"/>
          <p14:tracePt t="15199" x="11063288" y="1714500"/>
          <p14:tracePt t="15215" x="11082338" y="1714500"/>
          <p14:tracePt t="15232" x="11126788" y="1704975"/>
          <p14:tracePt t="15249" x="11180763" y="1687513"/>
          <p14:tracePt t="15265" x="11198225" y="1670050"/>
          <p14:tracePt t="15282" x="11242675" y="1660525"/>
          <p14:tracePt t="15299" x="11287125" y="1633538"/>
          <p14:tracePt t="15315" x="11287125" y="1625600"/>
          <p14:tracePt t="15332" x="11304588" y="1616075"/>
          <p14:tracePt t="15349" x="11314113" y="1608138"/>
          <p14:tracePt t="15365" x="11323638" y="1608138"/>
          <p14:tracePt t="15382" x="11331575" y="1608138"/>
          <p14:tracePt t="15399" x="11349038" y="1598613"/>
          <p14:tracePt t="15415" x="11358563" y="1581150"/>
          <p14:tracePt t="15432" x="11368088" y="1571625"/>
          <p14:tracePt t="15453" x="11368088" y="1562100"/>
          <p14:tracePt t="15473" x="11368088" y="1554163"/>
          <p14:tracePt t="15483" x="11368088" y="1544638"/>
          <p14:tracePt t="15499" x="11368088" y="1527175"/>
          <p14:tracePt t="15515" x="11358563" y="1509713"/>
          <p14:tracePt t="15532" x="11341100" y="1500188"/>
          <p14:tracePt t="15549" x="11323638" y="1490663"/>
          <p14:tracePt t="15565" x="11287125" y="1465263"/>
          <p14:tracePt t="15582" x="11269663" y="1465263"/>
          <p14:tracePt t="15599" x="11215688" y="1446213"/>
          <p14:tracePt t="15615" x="11153775" y="1446213"/>
          <p14:tracePt t="15632" x="11126788" y="1446213"/>
          <p14:tracePt t="15649" x="11082338" y="1446213"/>
          <p14:tracePt t="15665" x="11045825" y="1446213"/>
          <p14:tracePt t="15682" x="11018838" y="1446213"/>
          <p14:tracePt t="15699" x="11001375" y="1446213"/>
          <p14:tracePt t="15715" x="10991850" y="1446213"/>
          <p14:tracePt t="15732" x="10966450" y="1455738"/>
          <p14:tracePt t="15749" x="10939463" y="1465263"/>
          <p14:tracePt t="15765" x="10929938" y="1473200"/>
          <p14:tracePt t="15782" x="10920413" y="1473200"/>
          <p14:tracePt t="15799" x="10912475" y="1490663"/>
          <p14:tracePt t="15815" x="10902950" y="1490663"/>
          <p14:tracePt t="15832" x="10885488" y="1517650"/>
          <p14:tracePt t="15849" x="10885488" y="1536700"/>
          <p14:tracePt t="15865" x="10875963" y="1562100"/>
          <p14:tracePt t="15882" x="10875963" y="1608138"/>
          <p14:tracePt t="15899" x="10875963" y="1616075"/>
          <p14:tracePt t="15915" x="10875963" y="1660525"/>
          <p14:tracePt t="15932" x="10885488" y="1697038"/>
          <p14:tracePt t="15949" x="10895013" y="1704975"/>
          <p14:tracePt t="15965" x="10912475" y="1724025"/>
          <p14:tracePt t="15982" x="10929938" y="1741488"/>
          <p14:tracePt t="15999" x="10966450" y="1758950"/>
          <p14:tracePt t="16015" x="10991850" y="1768475"/>
          <p14:tracePt t="16032" x="11001375" y="1768475"/>
          <p14:tracePt t="16049" x="11063288" y="1768475"/>
          <p14:tracePt t="16066" x="11126788" y="1768475"/>
          <p14:tracePt t="16082" x="11171238" y="1768475"/>
          <p14:tracePt t="16099" x="11225213" y="1751013"/>
          <p14:tracePt t="16115" x="11260138" y="1741488"/>
          <p14:tracePt t="16132" x="11269663" y="1731963"/>
          <p14:tracePt t="16149" x="11287125" y="1724025"/>
          <p14:tracePt t="16166" x="11296650" y="1714500"/>
          <p14:tracePt t="16166" x="11314113" y="1704975"/>
          <p14:tracePt t="16182" x="11323638" y="1687513"/>
          <p14:tracePt t="16199" x="11341100" y="1670050"/>
          <p14:tracePt t="16218" x="11341100" y="1652588"/>
          <p14:tracePt t="16232" x="11349038" y="1652588"/>
          <p14:tracePt t="16249" x="11358563" y="1633538"/>
          <p14:tracePt t="16265" x="11358563" y="1625600"/>
          <p14:tracePt t="16282" x="11358563" y="1608138"/>
          <p14:tracePt t="16299" x="11358563" y="1589088"/>
          <p14:tracePt t="16315" x="11358563" y="1581150"/>
          <p14:tracePt t="16332" x="11358563" y="1571625"/>
          <p14:tracePt t="16349" x="11341100" y="1554163"/>
          <p14:tracePt t="16365" x="11304588" y="1527175"/>
          <p14:tracePt t="16382" x="11233150" y="1509713"/>
          <p14:tracePt t="16399" x="11198225" y="1490663"/>
          <p14:tracePt t="16416" x="11144250" y="1482725"/>
          <p14:tracePt t="16433" x="11109325" y="1482725"/>
          <p14:tracePt t="16449" x="11099800" y="1482725"/>
          <p14:tracePt t="16466" x="11055350" y="1482725"/>
          <p14:tracePt t="16482" x="11028363" y="1482725"/>
          <p14:tracePt t="16499" x="11001375" y="1482725"/>
          <p14:tracePt t="16515" x="10974388" y="1482725"/>
          <p14:tracePt t="16534" x="10956925" y="1482725"/>
          <p14:tracePt t="16549" x="10956925" y="1490663"/>
          <p14:tracePt t="16565" x="10939463" y="1500188"/>
          <p14:tracePt t="16582" x="10929938" y="1517650"/>
          <p14:tracePt t="16599" x="10912475" y="1517650"/>
          <p14:tracePt t="16615" x="10902950" y="1536700"/>
          <p14:tracePt t="16632" x="10902950" y="1544638"/>
          <p14:tracePt t="16649" x="10895013" y="1562100"/>
          <p14:tracePt t="16665" x="10885488" y="1581150"/>
          <p14:tracePt t="16682" x="10875963" y="1616075"/>
          <p14:tracePt t="16699" x="10875963" y="1670050"/>
          <p14:tracePt t="16716" x="10885488" y="1714500"/>
          <p14:tracePt t="16732" x="10895013" y="1741488"/>
          <p14:tracePt t="16749" x="10912475" y="1768475"/>
          <p14:tracePt t="16765" x="10929938" y="1768475"/>
          <p14:tracePt t="16782" x="10947400" y="1776413"/>
          <p14:tracePt t="16799" x="10966450" y="1785938"/>
          <p14:tracePt t="16815" x="10983913" y="1803400"/>
          <p14:tracePt t="16832" x="11010900" y="1803400"/>
          <p14:tracePt t="16849" x="11045825" y="1803400"/>
          <p14:tracePt t="16850" x="11072813" y="1803400"/>
          <p14:tracePt t="16865" x="11109325" y="1803400"/>
          <p14:tracePt t="16882" x="11144250" y="1803400"/>
          <p14:tracePt t="16899" x="11153775" y="1803400"/>
          <p14:tracePt t="16915" x="11188700" y="1795463"/>
          <p14:tracePt t="16932" x="11225213" y="1785938"/>
          <p14:tracePt t="16949" x="11233150" y="1785938"/>
          <p14:tracePt t="16965" x="11252200" y="1785938"/>
          <p14:tracePt t="16982" x="11260138" y="1776413"/>
          <p14:tracePt t="16999" x="11269663" y="1776413"/>
          <p14:tracePt t="17016" x="11287125" y="1758950"/>
          <p14:tracePt t="17032" x="11296650" y="1751013"/>
          <p14:tracePt t="17049" x="11304588" y="1741488"/>
          <p14:tracePt t="17065" x="11304588" y="1724025"/>
          <p14:tracePt t="17082" x="11304588" y="1714500"/>
          <p14:tracePt t="17099" x="11304588" y="1687513"/>
          <p14:tracePt t="17116" x="11304588" y="1660525"/>
          <p14:tracePt t="17133" x="11304588" y="1643063"/>
          <p14:tracePt t="17149" x="11304588" y="1616075"/>
          <p14:tracePt t="17166" x="11287125" y="1589088"/>
          <p14:tracePt t="17182" x="11277600" y="1581150"/>
          <p14:tracePt t="17199" x="11260138" y="1562100"/>
          <p14:tracePt t="17216" x="11260138" y="1554163"/>
          <p14:tracePt t="17232" x="11242675" y="1544638"/>
          <p14:tracePt t="17249" x="11215688" y="1536700"/>
          <p14:tracePt t="17266" x="11198225" y="1527175"/>
          <p14:tracePt t="17282" x="11171238" y="1509713"/>
          <p14:tracePt t="17299" x="11144250" y="1500188"/>
          <p14:tracePt t="17316" x="11134725" y="1500188"/>
          <p14:tracePt t="17332" x="11099800" y="1490663"/>
          <p14:tracePt t="17349" x="11082338" y="1482725"/>
          <p14:tracePt t="17366" x="11055350" y="1482725"/>
          <p14:tracePt t="17382" x="11018838" y="1482725"/>
          <p14:tracePt t="17402" x="11001375" y="1482725"/>
          <p14:tracePt t="17422" x="10983913" y="1482725"/>
          <p14:tracePt t="17432" x="10966450" y="1482725"/>
          <p14:tracePt t="17449" x="10956925" y="1490663"/>
          <p14:tracePt t="17466" x="10939463" y="1500188"/>
          <p14:tracePt t="17482" x="10920413" y="1517650"/>
          <p14:tracePt t="17499" x="10902950" y="1536700"/>
          <p14:tracePt t="17516" x="10885488" y="1562100"/>
          <p14:tracePt t="17532" x="10868025" y="1589088"/>
          <p14:tracePt t="17549" x="10868025" y="1598613"/>
          <p14:tracePt t="17566" x="10858500" y="1616075"/>
          <p14:tracePt t="17582" x="10848975" y="1625600"/>
          <p14:tracePt t="17599" x="10848975" y="1643063"/>
          <p14:tracePt t="17616" x="10848975" y="1660525"/>
          <p14:tracePt t="17632" x="10848975" y="1697038"/>
          <p14:tracePt t="17649" x="10848975" y="1731963"/>
          <p14:tracePt t="17669" x="10858500" y="1741488"/>
          <p14:tracePt t="17682" x="10858500" y="1751013"/>
          <p14:tracePt t="17699" x="10875963" y="1768475"/>
          <p14:tracePt t="17716" x="10885488" y="1776413"/>
          <p14:tracePt t="17732" x="10902950" y="1776413"/>
          <p14:tracePt t="17749" x="10939463" y="1785938"/>
          <p14:tracePt t="17766" x="10974388" y="1785938"/>
          <p14:tracePt t="17782" x="11045825" y="1785938"/>
          <p14:tracePt t="17799" x="11090275" y="1785938"/>
          <p14:tracePt t="17816" x="11198225" y="1741488"/>
          <p14:tracePt t="17832" x="11269663" y="1724025"/>
          <p14:tracePt t="17849" x="11296650" y="1714500"/>
          <p14:tracePt t="17850" x="11304588" y="1704975"/>
          <p14:tracePt t="17866" x="11331575" y="1697038"/>
          <p14:tracePt t="17882" x="11341100" y="1697038"/>
          <p14:tracePt t="17901" x="11349038" y="1687513"/>
          <p14:tracePt t="17916" x="11358563" y="1687513"/>
          <p14:tracePt t="17932" x="11368088" y="1679575"/>
          <p14:tracePt t="17952" x="11368088" y="1670050"/>
          <p14:tracePt t="17966" x="11376025" y="1670050"/>
          <p14:tracePt t="17982" x="11385550" y="1652588"/>
          <p14:tracePt t="18014" x="11385550" y="1643063"/>
          <p14:tracePt t="18043" x="11385550" y="1633538"/>
          <p14:tracePt t="18065" x="11385550" y="1616075"/>
          <p14:tracePt t="18086" x="11385550" y="1608138"/>
          <p14:tracePt t="18099" x="11385550" y="1598613"/>
          <p14:tracePt t="18116" x="11376025" y="1571625"/>
          <p14:tracePt t="18132" x="11358563" y="1562100"/>
          <p14:tracePt t="18149" x="11341100" y="1544638"/>
          <p14:tracePt t="18166" x="11323638" y="1536700"/>
          <p14:tracePt t="18182" x="11304588" y="1527175"/>
          <p14:tracePt t="18199" x="11269663" y="1509713"/>
          <p14:tracePt t="18216" x="11252200" y="1509713"/>
          <p14:tracePt t="18232" x="11198225" y="1500188"/>
          <p14:tracePt t="18249" x="11134725" y="1490663"/>
          <p14:tracePt t="18266" x="11109325" y="1490663"/>
          <p14:tracePt t="18282" x="11072813" y="1490663"/>
          <p14:tracePt t="18299" x="11055350" y="1490663"/>
          <p14:tracePt t="18316" x="11018838" y="1490663"/>
          <p14:tracePt t="18332" x="10983913" y="1490663"/>
          <p14:tracePt t="18349" x="10947400" y="1490663"/>
          <p14:tracePt t="18366" x="10929938" y="1490663"/>
          <p14:tracePt t="18382" x="10912475" y="1490663"/>
          <p14:tracePt t="18399" x="10902950" y="1490663"/>
          <p14:tracePt t="18416" x="10885488" y="1500188"/>
          <p14:tracePt t="18432" x="10868025" y="1509713"/>
          <p14:tracePt t="18449" x="10858500" y="1517650"/>
          <p14:tracePt t="18466" x="10848975" y="1536700"/>
          <p14:tracePt t="18483" x="10841038" y="1544638"/>
          <p14:tracePt t="18499" x="10841038" y="1554163"/>
          <p14:tracePt t="18516" x="10831513" y="1554163"/>
          <p14:tracePt t="18533" x="10831513" y="1589088"/>
          <p14:tracePt t="18549" x="10831513" y="1598613"/>
          <p14:tracePt t="18566" x="10831513" y="1633538"/>
          <p14:tracePt t="18583" x="10831513" y="1652588"/>
          <p14:tracePt t="18599" x="10831513" y="1679575"/>
          <p14:tracePt t="18616" x="10841038" y="1697038"/>
          <p14:tracePt t="18632" x="10848975" y="1714500"/>
          <p14:tracePt t="18649" x="10858500" y="1731963"/>
          <p14:tracePt t="18666" x="10885488" y="1751013"/>
          <p14:tracePt t="18683" x="10895013" y="1751013"/>
          <p14:tracePt t="18699" x="10920413" y="1768475"/>
          <p14:tracePt t="18716" x="10929938" y="1768475"/>
          <p14:tracePt t="18732" x="10966450" y="1768475"/>
          <p14:tracePt t="18749" x="10991850" y="1768475"/>
          <p14:tracePt t="18766" x="11018838" y="1768475"/>
          <p14:tracePt t="18782" x="11082338" y="1768475"/>
          <p14:tracePt t="18799" x="11117263" y="1768475"/>
          <p14:tracePt t="18816" x="11126788" y="1758950"/>
          <p14:tracePt t="18832" x="11144250" y="1751013"/>
          <p14:tracePt t="18849" x="11153775" y="1751013"/>
          <p14:tracePt t="18866" x="11161713" y="1741488"/>
          <p14:tracePt t="18882" x="11180763" y="1731963"/>
          <p14:tracePt t="18899" x="11188700" y="1724025"/>
          <p14:tracePt t="18916" x="11198225" y="1714500"/>
          <p14:tracePt t="18933" x="11206163" y="1714500"/>
          <p14:tracePt t="18951" x="11215688" y="1714500"/>
          <p14:tracePt t="18966" x="11215688" y="1704975"/>
          <p14:tracePt t="18983" x="11225213" y="1697038"/>
          <p14:tracePt t="20861" x="11198225" y="1697038"/>
          <p14:tracePt t="20870" x="11180763" y="1697038"/>
          <p14:tracePt t="20883" x="11153775" y="1697038"/>
          <p14:tracePt t="20899" x="11126788" y="1697038"/>
          <p14:tracePt t="20916" x="11063288" y="1697038"/>
          <p14:tracePt t="20933" x="10974388" y="1687513"/>
          <p14:tracePt t="20949" x="10939463" y="1687513"/>
          <p14:tracePt t="20966" x="10858500" y="1687513"/>
          <p14:tracePt t="20983" x="10796588" y="1687513"/>
          <p14:tracePt t="20999" x="10760075" y="1687513"/>
          <p14:tracePt t="21016" x="10698163" y="1687513"/>
          <p14:tracePt t="21033" x="10680700" y="1687513"/>
          <p14:tracePt t="21049" x="10634663" y="1687513"/>
          <p14:tracePt t="21066" x="10572750" y="1687513"/>
          <p14:tracePt t="21083" x="10555288" y="1687513"/>
          <p14:tracePt t="21099" x="10528300" y="1687513"/>
          <p14:tracePt t="21332" x="10518775" y="1687513"/>
          <p14:tracePt t="21360" x="10501313" y="1687513"/>
          <p14:tracePt t="21370" x="10456863" y="1704975"/>
          <p14:tracePt t="21383" x="10439400" y="1724025"/>
          <p14:tracePt t="21399" x="10402888" y="1724025"/>
          <p14:tracePt t="21416" x="10331450" y="1741488"/>
          <p14:tracePt t="21433" x="10269538" y="1751013"/>
          <p14:tracePt t="21449" x="10233025" y="1751013"/>
          <p14:tracePt t="21466" x="10161588" y="1776413"/>
          <p14:tracePt t="21483" x="10109200" y="1776413"/>
          <p14:tracePt t="21499" x="10099675" y="1785938"/>
          <p14:tracePt t="21516" x="10082213" y="1795463"/>
          <p14:tracePt t="21539" x="10082213" y="1803400"/>
          <p14:tracePt t="21718" x="10082213" y="1812925"/>
          <p14:tracePt t="21733" x="10072688" y="1812925"/>
          <p14:tracePt t="21749" x="10063163" y="1812925"/>
          <p14:tracePt t="21768" x="10055225" y="1812925"/>
          <p14:tracePt t="21810" x="10045700" y="1812925"/>
          <p14:tracePt t="22145" x="10037763" y="1812925"/>
          <p14:tracePt t="22190" x="10028238" y="1812925"/>
          <p14:tracePt t="27435" x="10045700" y="1830388"/>
          <p14:tracePt t="27450" x="10063163" y="1839913"/>
          <p14:tracePt t="27467" x="10171113" y="1857375"/>
          <p14:tracePt t="27483" x="10367963" y="1847850"/>
          <p14:tracePt t="27500" x="10501313" y="1830388"/>
          <p14:tracePt t="27517" x="10760075" y="1785938"/>
          <p14:tracePt t="27533" x="10848975" y="1785938"/>
          <p14:tracePt t="27550" x="10983913" y="1785938"/>
          <p14:tracePt t="27567" x="11045825" y="1785938"/>
          <p14:tracePt t="27583" x="11055350" y="1785938"/>
          <p14:tracePt t="27600" x="11072813" y="1785938"/>
          <p14:tracePt t="27617" x="11082338" y="1785938"/>
          <p14:tracePt t="27830" x="11082338" y="1795463"/>
          <p14:tracePt t="27839" x="11082338" y="1803400"/>
          <p14:tracePt t="27851" x="11099800" y="1812925"/>
          <p14:tracePt t="27867" x="11109325" y="1822450"/>
          <p14:tracePt t="27883" x="11153775" y="1839913"/>
          <p14:tracePt t="27900" x="11188700" y="1866900"/>
          <p14:tracePt t="27917" x="11215688" y="1874838"/>
          <p14:tracePt t="27933" x="11242675" y="1901825"/>
          <p14:tracePt t="27950" x="11252200" y="1919288"/>
          <p14:tracePt t="27967" x="11260138" y="1919288"/>
          <p14:tracePt t="27983" x="11269663" y="1928813"/>
          <p14:tracePt t="28301" x="11269663" y="1946275"/>
          <p14:tracePt t="28317" x="11269663" y="1955800"/>
          <p14:tracePt t="28333" x="11277600" y="1990725"/>
          <p14:tracePt t="28350" x="11277600" y="2036763"/>
          <p14:tracePt t="28367" x="11287125" y="2062163"/>
          <p14:tracePt t="28383" x="11296650" y="2098675"/>
          <p14:tracePt t="28400" x="11296650" y="2133600"/>
          <p14:tracePt t="28417" x="11296650" y="2160588"/>
          <p14:tracePt t="28434" x="11296650" y="2197100"/>
          <p14:tracePt t="28450" x="11296650" y="2214563"/>
          <p14:tracePt t="28467" x="11296650" y="2241550"/>
          <p14:tracePt t="28483" x="11296650" y="2276475"/>
          <p14:tracePt t="28500" x="11296650" y="2286000"/>
          <p14:tracePt t="28517" x="11296650" y="2322513"/>
          <p14:tracePt t="28533" x="11296650" y="2339975"/>
          <p14:tracePt t="28550" x="11296650" y="2357438"/>
          <p14:tracePt t="28567" x="11287125" y="2374900"/>
          <p14:tracePt t="28583" x="11277600" y="2384425"/>
          <p14:tracePt t="28819" x="11277600" y="2401888"/>
          <p14:tracePt t="28833" x="11277600" y="2438400"/>
          <p14:tracePt t="28850" x="11287125" y="2500313"/>
          <p14:tracePt t="28867" x="11287125" y="2544763"/>
          <p14:tracePt t="28883" x="11296650" y="2679700"/>
          <p14:tracePt t="28900" x="11304588" y="2741613"/>
          <p14:tracePt t="28917" x="11314113" y="2867025"/>
          <p14:tracePt t="28933" x="11314113" y="2955925"/>
          <p14:tracePt t="28950" x="11314113" y="2990850"/>
          <p14:tracePt t="28967" x="11314113" y="3017838"/>
          <p14:tracePt t="28984" x="11314113" y="3062288"/>
          <p14:tracePt t="29228" x="11304588" y="3081338"/>
          <p14:tracePt t="29237" x="11304588" y="3125788"/>
          <p14:tracePt t="29250" x="11296650" y="3160713"/>
          <p14:tracePt t="29267" x="11296650" y="3197225"/>
          <p14:tracePt t="29284" x="11277600" y="3313113"/>
          <p14:tracePt t="29300" x="11269663" y="3438525"/>
          <p14:tracePt t="29317" x="11260138" y="3490913"/>
          <p14:tracePt t="29333" x="11252200" y="3598863"/>
          <p14:tracePt t="29350" x="11242675" y="3687763"/>
          <p14:tracePt t="29367" x="11242675" y="3741738"/>
          <p14:tracePt t="29383" x="11242675" y="3759200"/>
          <p14:tracePt t="29400" x="11225213" y="3776663"/>
          <p14:tracePt t="29417" x="11225213" y="3786188"/>
          <p14:tracePt t="29595" x="11225213" y="3803650"/>
          <p14:tracePt t="29606" x="11225213" y="3830638"/>
          <p14:tracePt t="29618" x="11225213" y="3867150"/>
          <p14:tracePt t="29633" x="11225213" y="3894138"/>
          <p14:tracePt t="29650" x="11225213" y="3956050"/>
          <p14:tracePt t="29667" x="11225213" y="4037013"/>
          <p14:tracePt t="29683" x="11233150" y="4098925"/>
          <p14:tracePt t="29700" x="11242675" y="4187825"/>
          <p14:tracePt t="29717" x="11242675" y="4276725"/>
          <p14:tracePt t="29733" x="11242675" y="4303713"/>
          <p14:tracePt t="29750" x="11242675" y="4330700"/>
          <p14:tracePt t="29951" x="11242675" y="4340225"/>
          <p14:tracePt t="29967" x="11242675" y="4357688"/>
          <p14:tracePt t="29984" x="11242675" y="4411663"/>
          <p14:tracePt t="30000" x="11242675" y="4446588"/>
          <p14:tracePt t="30017" x="11242675" y="4537075"/>
          <p14:tracePt t="30034" x="11252200" y="4589463"/>
          <p14:tracePt t="30050" x="11252200" y="4697413"/>
          <p14:tracePt t="30067" x="11252200" y="4795838"/>
          <p14:tracePt t="30084" x="11252200" y="4830763"/>
          <p14:tracePt t="30100" x="11252200" y="4884738"/>
          <p14:tracePt t="30117" x="11252200" y="4902200"/>
          <p14:tracePt t="30308" x="11252200" y="4919663"/>
          <p14:tracePt t="30320" x="11242675" y="4946650"/>
          <p14:tracePt t="30334" x="11233150" y="4973638"/>
          <p14:tracePt t="30350" x="11225213" y="5054600"/>
          <p14:tracePt t="30367" x="11225213" y="5099050"/>
          <p14:tracePt t="30384" x="11215688" y="5143500"/>
          <p14:tracePt t="30400" x="11215688" y="5205413"/>
          <p14:tracePt t="30417" x="11215688" y="5251450"/>
          <p14:tracePt t="30434" x="11215688" y="5268913"/>
          <p14:tracePt t="30452" x="11206163" y="5268913"/>
          <p14:tracePt t="30467" x="11206163" y="5276850"/>
          <p14:tracePt t="30585" x="11206163" y="5286375"/>
          <p14:tracePt t="30738" x="11206163" y="5276850"/>
          <p14:tracePt t="30750" x="11206163" y="5268913"/>
          <p14:tracePt t="30770" x="11206163" y="5251450"/>
          <p14:tracePt t="30784" x="11206163" y="5224463"/>
          <p14:tracePt t="30800" x="11206163" y="5143500"/>
          <p14:tracePt t="30817" x="11215688" y="5108575"/>
          <p14:tracePt t="30834" x="11242675" y="5010150"/>
          <p14:tracePt t="30851" x="11252200" y="4919663"/>
          <p14:tracePt t="30867" x="11260138" y="4867275"/>
          <p14:tracePt t="30884" x="11260138" y="4786313"/>
          <p14:tracePt t="30901" x="11260138" y="4705350"/>
          <p14:tracePt t="30917" x="11260138" y="4660900"/>
          <p14:tracePt t="30934" x="11260138" y="4572000"/>
          <p14:tracePt t="30950" x="11260138" y="4527550"/>
          <p14:tracePt t="30968" x="11252200" y="4473575"/>
          <p14:tracePt t="31217" x="11233150" y="4456113"/>
          <p14:tracePt t="31234" x="11215688" y="4429125"/>
          <p14:tracePt t="31250" x="11188700" y="4295775"/>
          <p14:tracePt t="31267" x="11180763" y="4197350"/>
          <p14:tracePt t="31284" x="11153775" y="3983038"/>
          <p14:tracePt t="31301" x="11126788" y="3813175"/>
          <p14:tracePt t="31317" x="11109325" y="3732213"/>
          <p14:tracePt t="31334" x="11082338" y="3562350"/>
          <p14:tracePt t="31350" x="11072813" y="3490913"/>
          <p14:tracePt t="31367" x="11072813" y="3340100"/>
          <p14:tracePt t="31384" x="11072813" y="3276600"/>
          <p14:tracePt t="31637" x="11072813" y="3259138"/>
          <p14:tracePt t="31651" x="11072813" y="3232150"/>
          <p14:tracePt t="31667" x="11072813" y="3125788"/>
          <p14:tracePt t="31684" x="11072813" y="3062288"/>
          <p14:tracePt t="31700" x="11082338" y="2938463"/>
          <p14:tracePt t="31717" x="11099800" y="2874963"/>
          <p14:tracePt t="31734" x="11117263" y="2795588"/>
          <p14:tracePt t="31750" x="11117263" y="2741613"/>
          <p14:tracePt t="31767" x="11126788" y="2714625"/>
          <p14:tracePt t="31784" x="11144250" y="2660650"/>
          <p14:tracePt t="31801" x="11153775" y="2598738"/>
          <p14:tracePt t="31817" x="11153775" y="2581275"/>
          <p14:tracePt t="31834" x="11153775" y="2527300"/>
          <p14:tracePt t="31851" x="11153775" y="2500313"/>
          <p14:tracePt t="31867" x="11153775" y="2490788"/>
          <p14:tracePt t="31884" x="11153775" y="2465388"/>
          <p14:tracePt t="32124" x="11153775" y="2438400"/>
          <p14:tracePt t="32138" x="11153775" y="2411413"/>
          <p14:tracePt t="32151" x="11153775" y="2374900"/>
          <p14:tracePt t="32167" x="11153775" y="2286000"/>
          <p14:tracePt t="32184" x="11153775" y="2251075"/>
          <p14:tracePt t="32200" x="11161713" y="2179638"/>
          <p14:tracePt t="32217" x="11171238" y="2133600"/>
          <p14:tracePt t="32234" x="11171238" y="2125663"/>
          <p14:tracePt t="32250" x="11180763" y="2116138"/>
          <p14:tracePt t="32344" x="11180763" y="2108200"/>
          <p14:tracePt t="32353" x="11180763" y="2098675"/>
          <p14:tracePt t="32373" x="11180763" y="2089150"/>
          <p14:tracePt t="32384" x="11180763" y="2081213"/>
          <p14:tracePt t="32401" x="11180763" y="2071688"/>
          <p14:tracePt t="32417" x="11180763" y="2062163"/>
          <p14:tracePt t="32434" x="11180763" y="2054225"/>
          <p14:tracePt t="33616" x="11180763" y="2044700"/>
          <p14:tracePt t="33634" x="11180763" y="2036763"/>
          <p14:tracePt t="33656" x="11180763" y="2027238"/>
          <p14:tracePt t="33677" x="11180763" y="2017713"/>
          <p14:tracePt t="33687" x="11180763" y="2009775"/>
          <p14:tracePt t="33709" x="11180763" y="2000250"/>
          <p14:tracePt t="33727" x="11180763" y="1990725"/>
          <p14:tracePt t="33749" x="11180763" y="1982788"/>
          <p14:tracePt t="33801" x="11180763" y="1973263"/>
          <p14:tracePt t="33983" x="11180763" y="1982788"/>
          <p14:tracePt t="34001" x="11180763" y="2000250"/>
          <p14:tracePt t="34017" x="11180763" y="2027238"/>
          <p14:tracePt t="34034" x="11188700" y="2054225"/>
          <p14:tracePt t="34035" x="11198225" y="2081213"/>
          <p14:tracePt t="34051" x="11206163" y="2116138"/>
          <p14:tracePt t="34067" x="11206163" y="2179638"/>
          <p14:tracePt t="34084" x="11215688" y="2241550"/>
          <p14:tracePt t="34101" x="11225213" y="2268538"/>
          <p14:tracePt t="34118" x="11233150" y="2303463"/>
          <p14:tracePt t="34134" x="11233150" y="2330450"/>
          <p14:tracePt t="34151" x="11242675" y="2393950"/>
          <p14:tracePt t="34167" x="11260138" y="2482850"/>
          <p14:tracePt t="34184" x="11269663" y="2509838"/>
          <p14:tracePt t="34201" x="11269663" y="2562225"/>
          <p14:tracePt t="34218" x="11269663" y="2581275"/>
          <p14:tracePt t="34411" x="11269663" y="2616200"/>
          <p14:tracePt t="34423" x="11269663" y="2660650"/>
          <p14:tracePt t="34434" x="11287125" y="2724150"/>
          <p14:tracePt t="34451" x="11304588" y="2786063"/>
          <p14:tracePt t="34467" x="11349038" y="2982913"/>
          <p14:tracePt t="34484" x="11368088" y="3205163"/>
          <p14:tracePt t="34501" x="11368088" y="3340100"/>
          <p14:tracePt t="34517" x="11368088" y="3554413"/>
          <p14:tracePt t="34535" x="11368088" y="3679825"/>
          <p14:tracePt t="34551" x="11368088" y="3697288"/>
          <p14:tracePt t="34567" x="11358563" y="3705225"/>
          <p14:tracePt t="34769" x="11358563" y="3714750"/>
          <p14:tracePt t="34784" x="11358563" y="3759200"/>
          <p14:tracePt t="34801" x="11349038" y="3894138"/>
          <p14:tracePt t="34817" x="11341100" y="3990975"/>
          <p14:tracePt t="34834" x="11323638" y="4197350"/>
          <p14:tracePt t="34851" x="11304588" y="4419600"/>
          <p14:tracePt t="34867" x="11304588" y="4518025"/>
          <p14:tracePt t="34884" x="11304588" y="4589463"/>
          <p14:tracePt t="34901" x="11296650" y="4697413"/>
          <p14:tracePt t="34917" x="11296650" y="4741863"/>
          <p14:tracePt t="35126" x="11296650" y="4751388"/>
          <p14:tracePt t="35137" x="11296650" y="4776788"/>
          <p14:tracePt t="35151" x="11296650" y="4813300"/>
          <p14:tracePt t="35168" x="11296650" y="4894263"/>
          <p14:tracePt t="35184" x="11287125" y="4938713"/>
          <p14:tracePt t="35200" x="11277600" y="5027613"/>
          <p14:tracePt t="35217" x="11269663" y="5089525"/>
          <p14:tracePt t="35234" x="11269663" y="5126038"/>
          <p14:tracePt t="35251" x="11269663" y="5170488"/>
          <p14:tracePt t="35268" x="11269663" y="5197475"/>
          <p14:tracePt t="35352" x="11277600" y="5205413"/>
          <p14:tracePt t="35729" x="11269663" y="5214938"/>
          <p14:tracePt t="35738" x="11252200" y="5214938"/>
          <p14:tracePt t="35751" x="11242675" y="5214938"/>
          <p14:tracePt t="35768" x="11215688" y="5214938"/>
          <p14:tracePt t="35784" x="11144250" y="5205413"/>
          <p14:tracePt t="35801" x="11001375" y="5143500"/>
          <p14:tracePt t="35818" x="10895013" y="5108575"/>
          <p14:tracePt t="35834" x="10634663" y="5045075"/>
          <p14:tracePt t="35851" x="10225088" y="4965700"/>
          <p14:tracePt t="35868" x="10028238" y="4919663"/>
          <p14:tracePt t="35884" x="9626600" y="4857750"/>
          <p14:tracePt t="35901" x="9510713" y="4848225"/>
          <p14:tracePt t="35918" x="9286875" y="4822825"/>
          <p14:tracePt t="35934" x="9205913" y="4803775"/>
          <p14:tracePt t="36135" x="9188450" y="4803775"/>
          <p14:tracePt t="36151" x="9144000" y="4803775"/>
          <p14:tracePt t="36167" x="9018588" y="4803775"/>
          <p14:tracePt t="36184" x="8939213" y="4803775"/>
          <p14:tracePt t="36201" x="8697913" y="4813300"/>
          <p14:tracePt t="36218" x="8340725" y="4830763"/>
          <p14:tracePt t="36234" x="8161338" y="4830763"/>
          <p14:tracePt t="36251" x="7894638" y="4830763"/>
          <p14:tracePt t="36267" x="7804150" y="4822825"/>
          <p14:tracePt t="36284" x="7688263" y="4786313"/>
          <p14:tracePt t="36493" x="7697788" y="4741863"/>
          <p14:tracePt t="36505" x="7697788" y="4679950"/>
          <p14:tracePt t="36518" x="7705725" y="4589463"/>
          <p14:tracePt t="36534" x="7724775" y="4518025"/>
          <p14:tracePt t="36551" x="7742238" y="4402138"/>
          <p14:tracePt t="36568" x="7759700" y="4303713"/>
          <p14:tracePt t="36584" x="7759700" y="4214813"/>
          <p14:tracePt t="36601" x="7759700" y="4160838"/>
          <p14:tracePt t="36618" x="7759700" y="4062413"/>
          <p14:tracePt t="36634" x="7759700" y="4017963"/>
          <p14:tracePt t="36651" x="7751763" y="3894138"/>
          <p14:tracePt t="36667" x="7732713" y="3741738"/>
          <p14:tracePt t="36684" x="7724775" y="3660775"/>
          <p14:tracePt t="36701" x="7715250" y="3571875"/>
          <p14:tracePt t="36923" x="7715250" y="3554413"/>
          <p14:tracePt t="36934" x="7715250" y="3509963"/>
          <p14:tracePt t="36950" x="7715250" y="3465513"/>
          <p14:tracePt t="36967" x="7715250" y="3313113"/>
          <p14:tracePt t="36984" x="7732713" y="3160713"/>
          <p14:tracePt t="37001" x="7751763" y="3098800"/>
          <p14:tracePt t="37018" x="7777163" y="3009900"/>
          <p14:tracePt t="37035" x="7796213" y="2938463"/>
          <p14:tracePt t="37051" x="7804150" y="2911475"/>
          <p14:tracePt t="37068" x="7804150" y="2822575"/>
          <p14:tracePt t="37085" x="7813675" y="2759075"/>
          <p14:tracePt t="37101" x="7813675" y="2724150"/>
          <p14:tracePt t="37118" x="7823200" y="2679700"/>
          <p14:tracePt t="37134" x="7823200" y="2670175"/>
          <p14:tracePt t="37330" x="7823200" y="2660650"/>
          <p14:tracePt t="37360" x="7823200" y="2643188"/>
          <p14:tracePt t="37373" x="7823200" y="2625725"/>
          <p14:tracePt t="37384" x="7823200" y="2589213"/>
          <p14:tracePt t="37401" x="7823200" y="2562225"/>
          <p14:tracePt t="37418" x="7840663" y="2490788"/>
          <p14:tracePt t="37434" x="7902575" y="2374900"/>
          <p14:tracePt t="37451" x="7929563" y="2330450"/>
          <p14:tracePt t="37468" x="7939088" y="2312988"/>
          <p14:tracePt t="37484" x="7939088" y="2303463"/>
          <p14:tracePt t="37501" x="7947025" y="2303463"/>
          <p14:tracePt t="37546" x="7947025" y="2295525"/>
          <p14:tracePt t="37555" x="7947025" y="2286000"/>
          <p14:tracePt t="37577" x="7947025" y="2276475"/>
          <p14:tracePt t="37595" x="7947025" y="2259013"/>
          <p14:tracePt t="37616" x="7947025" y="2251075"/>
          <p14:tracePt t="37634" x="7947025" y="2241550"/>
          <p14:tracePt t="37651" x="7947025" y="2232025"/>
          <p14:tracePt t="37668" x="7947025" y="2214563"/>
          <p14:tracePt t="37684" x="7947025" y="2205038"/>
          <p14:tracePt t="37701" x="7947025" y="2197100"/>
          <p14:tracePt t="37718" x="7947025" y="2179638"/>
          <p14:tracePt t="37739" x="7947025" y="2170113"/>
          <p14:tracePt t="37759" x="7947025" y="2160588"/>
          <p14:tracePt t="37768" x="7947025" y="2152650"/>
          <p14:tracePt t="37789" x="7947025" y="2143125"/>
          <p14:tracePt t="38086" x="7947025" y="2133600"/>
          <p14:tracePt t="38107" x="7947025" y="2125663"/>
          <p14:tracePt t="38118" x="7947025" y="2116138"/>
          <p14:tracePt t="38134" x="7947025" y="2089150"/>
          <p14:tracePt t="38151" x="7956550" y="2027238"/>
          <p14:tracePt t="38168" x="7966075" y="1990725"/>
          <p14:tracePt t="38184" x="7966075" y="1973263"/>
          <p14:tracePt t="38201" x="7974013" y="1973263"/>
          <p14:tracePt t="38729" x="7974013" y="1982788"/>
          <p14:tracePt t="38748" x="7974013" y="1990725"/>
          <p14:tracePt t="38769" x="7974013" y="2000250"/>
          <p14:tracePt t="38784" x="7974013" y="2017713"/>
          <p14:tracePt t="38801" x="7974013" y="2044700"/>
          <p14:tracePt t="38818" x="7974013" y="2089150"/>
          <p14:tracePt t="38835" x="7974013" y="2133600"/>
          <p14:tracePt t="38851" x="7974013" y="2152650"/>
          <p14:tracePt t="38868" x="7974013" y="2179638"/>
          <p14:tracePt t="38885" x="7974013" y="2197100"/>
          <p14:tracePt t="38902" x="7974013" y="2205038"/>
          <p14:tracePt t="39106" x="7974013" y="2214563"/>
          <p14:tracePt t="39118" x="7974013" y="2232025"/>
          <p14:tracePt t="39135" x="7974013" y="2251075"/>
          <p14:tracePt t="39151" x="7966075" y="2286000"/>
          <p14:tracePt t="39168" x="7966075" y="2357438"/>
          <p14:tracePt t="39184" x="7966075" y="2393950"/>
          <p14:tracePt t="39201" x="7956550" y="2490788"/>
          <p14:tracePt t="39218" x="7956550" y="2544763"/>
          <p14:tracePt t="39235" x="7956550" y="2608263"/>
          <p14:tracePt t="39252" x="7956550" y="2625725"/>
          <p14:tracePt t="39271" x="7956550" y="2633663"/>
          <p14:tracePt t="39284" x="7947025" y="2633663"/>
          <p14:tracePt t="39301" x="7939088" y="2643188"/>
          <p14:tracePt t="39536" x="7929563" y="2643188"/>
          <p14:tracePt t="39552" x="7920038" y="2625725"/>
          <p14:tracePt t="39568" x="7920038" y="2581275"/>
          <p14:tracePt t="39585" x="7894638" y="2517775"/>
          <p14:tracePt t="39601" x="7885113" y="2490788"/>
          <p14:tracePt t="39618" x="7875588" y="2411413"/>
          <p14:tracePt t="39635" x="7875588" y="2374900"/>
          <p14:tracePt t="39651" x="7875588" y="2312988"/>
          <p14:tracePt t="39668" x="7867650" y="2232025"/>
          <p14:tracePt t="39685" x="7867650" y="2197100"/>
          <p14:tracePt t="39701" x="7867650" y="2143125"/>
          <p14:tracePt t="39718" x="7867650" y="2133600"/>
          <p14:tracePt t="39719" x="7867650" y="2108200"/>
          <p14:tracePt t="39735" x="7867650" y="2098675"/>
          <p14:tracePt t="39751" x="7867650" y="2081213"/>
          <p14:tracePt t="39773" x="7867650" y="2071688"/>
          <p14:tracePt t="39793" x="7867650" y="2062163"/>
          <p14:tracePt t="39995" x="7867650" y="2054225"/>
          <p14:tracePt t="40015" x="7875588" y="2036763"/>
          <p14:tracePt t="40024" x="7875588" y="2027238"/>
          <p14:tracePt t="40035" x="7894638" y="2009775"/>
          <p14:tracePt t="40051" x="7902575" y="1982788"/>
          <p14:tracePt t="40068" x="7912100" y="1965325"/>
          <p14:tracePt t="40085" x="7920038" y="1965325"/>
          <p14:tracePt t="40102" x="7920038" y="1955800"/>
          <p14:tracePt t="40118" x="7920038" y="1946275"/>
          <p14:tracePt t="40135" x="7920038" y="1938338"/>
          <p14:tracePt t="40152" x="7920038" y="1928813"/>
          <p14:tracePt t="40282" x="7920038" y="1946275"/>
          <p14:tracePt t="40300" x="7920038" y="1955800"/>
          <p14:tracePt t="40318" x="7920038" y="1982788"/>
          <p14:tracePt t="40335" x="7920038" y="2036763"/>
          <p14:tracePt t="40351" x="7920038" y="2089150"/>
          <p14:tracePt t="40368" x="7920038" y="2116138"/>
          <p14:tracePt t="40385" x="7920038" y="2214563"/>
          <p14:tracePt t="40401" x="7920038" y="2251075"/>
          <p14:tracePt t="40418" x="7920038" y="2303463"/>
          <p14:tracePt t="40435" x="7920038" y="2347913"/>
          <p14:tracePt t="40451" x="7920038" y="2366963"/>
          <p14:tracePt t="40468" x="7920038" y="2384425"/>
          <p14:tracePt t="40485" x="7920038" y="2393950"/>
          <p14:tracePt t="40688" x="7920038" y="2411413"/>
          <p14:tracePt t="40701" x="7920038" y="2438400"/>
          <p14:tracePt t="40718" x="7929563" y="2536825"/>
          <p14:tracePt t="40735" x="7939088" y="2608263"/>
          <p14:tracePt t="40752" x="7966075" y="2732088"/>
          <p14:tracePt t="40768" x="7974013" y="2795588"/>
          <p14:tracePt t="40785" x="7983538" y="2901950"/>
          <p14:tracePt t="40802" x="7983538" y="2938463"/>
          <p14:tracePt t="40802" x="7983538" y="2965450"/>
          <p14:tracePt t="40818" x="7983538" y="2973388"/>
          <p14:tracePt t="40835" x="7983538" y="2990850"/>
          <p14:tracePt t="41013" x="7983538" y="3000375"/>
          <p14:tracePt t="41026" x="7983538" y="3027363"/>
          <p14:tracePt t="41035" x="7983538" y="3054350"/>
          <p14:tracePt t="41051" x="7983538" y="3098800"/>
          <p14:tracePt t="41068" x="7983538" y="3241675"/>
          <p14:tracePt t="41085" x="7991475" y="3322638"/>
          <p14:tracePt t="41101" x="8001000" y="3482975"/>
          <p14:tracePt t="41118" x="8010525" y="3625850"/>
          <p14:tracePt t="41135" x="8010525" y="3660775"/>
          <p14:tracePt t="41151" x="8010525" y="3724275"/>
          <p14:tracePt t="41168" x="8010525" y="3732213"/>
          <p14:tracePt t="41185" x="8010525" y="3741738"/>
          <p14:tracePt t="41350" x="8010525" y="3751263"/>
          <p14:tracePt t="41368" x="8010525" y="3759200"/>
          <p14:tracePt t="41385" x="8010525" y="3857625"/>
          <p14:tracePt t="41402" x="7991475" y="3983038"/>
          <p14:tracePt t="41418" x="7983538" y="4044950"/>
          <p14:tracePt t="41435" x="7974013" y="4160838"/>
          <p14:tracePt t="41451" x="7974013" y="4205288"/>
          <p14:tracePt t="41468" x="7966075" y="4259263"/>
          <p14:tracePt t="41485" x="7956550" y="4276725"/>
          <p14:tracePt t="41689" x="7956550" y="4295775"/>
          <p14:tracePt t="41701" x="7956550" y="4322763"/>
          <p14:tracePt t="41718" x="7956550" y="4357688"/>
          <p14:tracePt t="41735" x="7956550" y="4456113"/>
          <p14:tracePt t="41752" x="7956550" y="4518025"/>
          <p14:tracePt t="41768" x="7956550" y="4608513"/>
          <p14:tracePt t="41785" x="7956550" y="4633913"/>
          <p14:tracePt t="41802" x="7956550" y="4643438"/>
          <p14:tracePt t="42045" x="7956550" y="4652963"/>
          <p14:tracePt t="42065" x="7956550" y="4633913"/>
          <p14:tracePt t="42077" x="7947025" y="4598988"/>
          <p14:tracePt t="42086" x="7929563" y="4527550"/>
          <p14:tracePt t="42102" x="7912100" y="4465638"/>
          <p14:tracePt t="42118" x="7894638" y="4340225"/>
          <p14:tracePt t="42135" x="7885113" y="4241800"/>
          <p14:tracePt t="42152" x="7875588" y="4044950"/>
          <p14:tracePt t="42168" x="7875588" y="3965575"/>
          <p14:tracePt t="42185" x="7875588" y="3795713"/>
          <p14:tracePt t="42201" x="7875588" y="3670300"/>
          <p14:tracePt t="42218" x="7875588" y="3616325"/>
          <p14:tracePt t="42235" x="7867650" y="3562350"/>
          <p14:tracePt t="42464" x="7848600" y="3554413"/>
          <p14:tracePt t="42473" x="7823200" y="3500438"/>
          <p14:tracePt t="42485" x="7786688" y="3402013"/>
          <p14:tracePt t="42502" x="7769225" y="3268663"/>
          <p14:tracePt t="42518" x="7742238" y="3009900"/>
          <p14:tracePt t="42535" x="7715250" y="2776538"/>
          <p14:tracePt t="42552" x="7715250" y="2679700"/>
          <p14:tracePt t="42568" x="7715250" y="2544763"/>
          <p14:tracePt t="42585" x="7715250" y="2509838"/>
          <p14:tracePt t="42602" x="7715250" y="2455863"/>
          <p14:tracePt t="42618" x="7715250" y="2428875"/>
          <p14:tracePt t="42821" x="7715250" y="2411413"/>
          <p14:tracePt t="42835" x="7715250" y="2374900"/>
          <p14:tracePt t="42852" x="7724775" y="2251075"/>
          <p14:tracePt t="42869" x="7742238" y="2179638"/>
          <p14:tracePt t="42885" x="7777163" y="2062163"/>
          <p14:tracePt t="42902" x="7796213" y="2027238"/>
          <p14:tracePt t="42918" x="7823200" y="1990725"/>
          <p14:tracePt t="42935" x="7823200" y="1982788"/>
          <p14:tracePt t="42952" x="7823200" y="1973263"/>
          <p14:tracePt t="42968" x="7831138" y="1973263"/>
          <p14:tracePt t="43035" x="7840663" y="1973263"/>
          <p14:tracePt t="43066" x="7848600" y="1973263"/>
          <p14:tracePt t="43075" x="7858125" y="1973263"/>
          <p14:tracePt t="43087" x="7867650" y="1973263"/>
          <p14:tracePt t="43102" x="7875588" y="1973263"/>
          <p14:tracePt t="43142" x="7885113" y="1973263"/>
          <p14:tracePt t="43171" x="7902575" y="1973263"/>
          <p14:tracePt t="43189" x="7912100" y="1973263"/>
          <p14:tracePt t="43218" x="7920038" y="1973263"/>
          <p14:tracePt t="43433" x="7920038" y="1982788"/>
          <p14:tracePt t="45442" x="7929563" y="1990725"/>
          <p14:tracePt t="45454" x="7929563" y="2000250"/>
          <p14:tracePt t="45469" x="7939088" y="2000250"/>
          <p14:tracePt t="45485" x="7947025" y="2009775"/>
          <p14:tracePt t="45486" x="7956550" y="2009775"/>
          <p14:tracePt t="45502" x="7956550" y="2027238"/>
          <p14:tracePt t="45519" x="7974013" y="2044700"/>
          <p14:tracePt t="45535" x="7991475" y="2062163"/>
          <p14:tracePt t="45552" x="8001000" y="2071688"/>
          <p14:tracePt t="45569" x="8018463" y="2089150"/>
          <p14:tracePt t="45585" x="8027988" y="2108200"/>
          <p14:tracePt t="45602" x="8045450" y="2133600"/>
          <p14:tracePt t="45618" x="8062913" y="2143125"/>
          <p14:tracePt t="45635" x="8072438" y="2160588"/>
          <p14:tracePt t="45652" x="8081963" y="2170113"/>
          <p14:tracePt t="45669" x="8089900" y="2187575"/>
          <p14:tracePt t="45685" x="8089900" y="2197100"/>
          <p14:tracePt t="45860" x="8099425" y="2197100"/>
          <p14:tracePt t="45903" x="8108950" y="2197100"/>
          <p14:tracePt t="45934" x="8116888" y="2197100"/>
          <p14:tracePt t="45996" x="8126413" y="2197100"/>
          <p14:tracePt t="46109" x="8134350" y="2197100"/>
          <p14:tracePt t="46362" x="8134350" y="2187575"/>
          <p14:tracePt t="46392" x="8134350" y="2179638"/>
          <p14:tracePt t="46403" x="8134350" y="2170113"/>
          <p14:tracePt t="46419" x="8134350" y="2160588"/>
          <p14:tracePt t="46435" x="8134350" y="2143125"/>
          <p14:tracePt t="46452" x="8134350" y="2133600"/>
          <p14:tracePt t="46469" x="8134350" y="2125663"/>
          <p14:tracePt t="46485" x="8134350" y="2116138"/>
          <p14:tracePt t="46514" x="8134350" y="2108200"/>
          <p14:tracePt t="46587" x="8143875" y="2108200"/>
          <p14:tracePt t="46668" x="8143875" y="2116138"/>
          <p14:tracePt t="46685" x="8143875" y="2125663"/>
          <p14:tracePt t="46710" x="8143875" y="2133600"/>
          <p14:tracePt t="46728" x="8143875" y="2143125"/>
          <p14:tracePt t="46791" x="8143875" y="2152650"/>
          <p14:tracePt t="46853" x="8143875" y="2160588"/>
          <p14:tracePt t="46914" x="8143875" y="2170113"/>
          <p14:tracePt t="47138" x="8143875" y="2179638"/>
          <p14:tracePt t="47158" x="8143875" y="2187575"/>
          <p14:tracePt t="47188" x="8143875" y="2197100"/>
          <p14:tracePt t="47202" x="8143875" y="2205038"/>
          <p14:tracePt t="47259" x="8143875" y="2214563"/>
          <p14:tracePt t="47363" x="8143875" y="2224088"/>
          <p14:tracePt t="47547" x="8153400" y="2214563"/>
          <p14:tracePt t="47556" x="8161338" y="2205038"/>
          <p14:tracePt t="47569" x="8161338" y="2197100"/>
          <p14:tracePt t="47590" x="8161338" y="2187575"/>
          <p14:tracePt t="47602" x="8161338" y="2179638"/>
          <p14:tracePt t="47638" x="8161338" y="2170113"/>
          <p14:tracePt t="47699" x="8161338" y="2160588"/>
          <p14:tracePt t="47843" x="8161338" y="2170113"/>
          <p14:tracePt t="47853" x="8161338" y="2179638"/>
          <p14:tracePt t="47869" x="8161338" y="2187575"/>
          <p14:tracePt t="47885" x="8161338" y="2214563"/>
          <p14:tracePt t="47902" x="8161338" y="2224088"/>
          <p14:tracePt t="47919" x="8161338" y="2232025"/>
          <p14:tracePt t="47944" x="8161338" y="2241550"/>
          <p14:tracePt t="47974" x="8161338" y="2251075"/>
          <p14:tracePt t="48109" x="8161338" y="2241550"/>
          <p14:tracePt t="48119" x="8161338" y="2232025"/>
          <p14:tracePt t="48138" x="8161338" y="2214563"/>
          <p14:tracePt t="48168" x="8161338" y="2205038"/>
          <p14:tracePt t="48188" x="8161338" y="2197100"/>
          <p14:tracePt t="48202" x="8161338" y="2187575"/>
          <p14:tracePt t="48220" x="8161338" y="2179638"/>
          <p14:tracePt t="48259" x="8161338" y="2170113"/>
          <p14:tracePt t="48404" x="8170863" y="2170113"/>
          <p14:tracePt t="48419" x="8170863" y="2187575"/>
          <p14:tracePt t="48436" x="8170863" y="2197100"/>
          <p14:tracePt t="48474" x="8170863" y="2205038"/>
          <p14:tracePt t="48536" x="8170863" y="2214563"/>
          <p14:tracePt t="48568" x="8170863" y="2224088"/>
          <p14:tracePt t="48588" x="8170863" y="2232025"/>
          <p14:tracePt t="48648" x="8170863" y="2241550"/>
          <p14:tracePt t="48679" x="8170863" y="2251075"/>
          <p14:tracePt t="48984" x="8170863" y="2241550"/>
          <p14:tracePt t="49018" x="8170863" y="2232025"/>
          <p14:tracePt t="49038" x="8170863" y="2224088"/>
          <p14:tracePt t="49052" x="8170863" y="2214563"/>
          <p14:tracePt t="49069" x="8170863" y="2205038"/>
          <p14:tracePt t="49086" x="8170863" y="2197100"/>
          <p14:tracePt t="49102" x="8170863" y="2187575"/>
          <p14:tracePt t="49119" x="8170863" y="2179638"/>
          <p14:tracePt t="49179" x="8170863" y="2170113"/>
          <p14:tracePt t="49548" x="8170863" y="2179638"/>
          <p14:tracePt t="49568" x="8170863" y="2197100"/>
          <p14:tracePt t="49599" x="8170863" y="2205038"/>
          <p14:tracePt t="49638" x="8170863" y="2214563"/>
          <p14:tracePt t="49669" x="8170863" y="2224088"/>
          <p14:tracePt t="49729" x="8170863" y="2232025"/>
          <p14:tracePt t="50118" x="8197850" y="2232025"/>
          <p14:tracePt t="50136" x="8242300" y="2232025"/>
          <p14:tracePt t="50152" x="8420100" y="2232025"/>
          <p14:tracePt t="50169" x="8742363" y="2224088"/>
          <p14:tracePt t="50186" x="8947150" y="2205038"/>
          <p14:tracePt t="50202" x="9323388" y="2205038"/>
          <p14:tracePt t="50219" x="9572625" y="2224088"/>
          <p14:tracePt t="50236" x="9653588" y="2241550"/>
          <p14:tracePt t="50252" x="9715500" y="2259013"/>
          <p14:tracePt t="50269" x="9725025" y="2259013"/>
          <p14:tracePt t="50465" x="9742488" y="2259013"/>
          <p14:tracePt t="50474" x="9777413" y="2276475"/>
          <p14:tracePt t="50487" x="9848850" y="2303463"/>
          <p14:tracePt t="50502" x="9956800" y="2322513"/>
          <p14:tracePt t="50519" x="10260013" y="2347913"/>
          <p14:tracePt t="50536" x="10456863" y="2347913"/>
          <p14:tracePt t="50552" x="10814050" y="2374900"/>
          <p14:tracePt t="50569" x="11028363" y="2393950"/>
          <p14:tracePt t="50586" x="11090275" y="2393950"/>
          <p14:tracePt t="50602" x="11117263" y="2401888"/>
          <p14:tracePt t="50619" x="11126788" y="2401888"/>
          <p14:tracePt t="50844" x="11126788" y="2393950"/>
          <p14:tracePt t="50853" x="11126788" y="2384425"/>
          <p14:tracePt t="50869" x="11134725" y="2366963"/>
          <p14:tracePt t="50886" x="11134725" y="2312988"/>
          <p14:tracePt t="50902" x="11134725" y="2286000"/>
          <p14:tracePt t="50919" x="11134725" y="2268538"/>
          <p14:tracePt t="50965" x="11144250" y="2259013"/>
          <p14:tracePt t="50974" x="11153775" y="2241550"/>
          <p14:tracePt t="50988" x="11153775" y="2232025"/>
          <p14:tracePt t="51002" x="11153775" y="2224088"/>
          <p14:tracePt t="51019" x="11153775" y="2197100"/>
          <p14:tracePt t="51036" x="11153775" y="2187575"/>
          <p14:tracePt t="51078" x="11153775" y="2179638"/>
          <p14:tracePt t="51097" x="11153775" y="2170113"/>
          <p14:tracePt t="51119" x="11144250" y="2152650"/>
          <p14:tracePt t="51137" x="11144250" y="2143125"/>
          <p14:tracePt t="51157" x="11144250" y="2133600"/>
          <p14:tracePt t="51179" x="11144250" y="2125663"/>
          <p14:tracePt t="51199" x="11144250" y="2116138"/>
          <p14:tracePt t="51219" x="11134725" y="2108200"/>
          <p14:tracePt t="51236" x="11134725" y="2098675"/>
          <p14:tracePt t="51252" x="11134725" y="2089150"/>
          <p14:tracePt t="51270" x="11134725" y="2081213"/>
          <p14:tracePt t="51323" x="11134725" y="2071688"/>
          <p14:tracePt t="51596" x="11134725" y="2062163"/>
          <p14:tracePt t="51988" x="11134725" y="2054225"/>
          <p14:tracePt t="52017" x="11134725" y="2044700"/>
          <p14:tracePt t="52026" x="11134725" y="2036763"/>
          <p14:tracePt t="52046" x="11126788" y="2027238"/>
          <p14:tracePt t="52067" x="11126788" y="2017713"/>
          <p14:tracePt t="52107" x="11126788" y="2009775"/>
          <p14:tracePt t="52291" x="11126788" y="2017713"/>
          <p14:tracePt t="52311" x="11117263" y="2017713"/>
          <p14:tracePt t="53109" x="11109325" y="2017713"/>
          <p14:tracePt t="54823" x="11099800" y="2036763"/>
          <p14:tracePt t="54836" x="11099800" y="2044700"/>
          <p14:tracePt t="54853" x="11090275" y="2081213"/>
          <p14:tracePt t="54873" x="11090275" y="2089150"/>
          <p14:tracePt t="54920" x="11090275" y="2098675"/>
          <p14:tracePt t="54949" x="11090275" y="2108200"/>
          <p14:tracePt t="54976" x="11090275" y="2116138"/>
          <p14:tracePt t="54987" x="11090275" y="2133600"/>
          <p14:tracePt t="55007" x="11090275" y="2152650"/>
          <p14:tracePt t="55020" x="11090275" y="2170113"/>
          <p14:tracePt t="55036" x="11090275" y="2197100"/>
          <p14:tracePt t="55053" x="11090275" y="2205038"/>
          <p14:tracePt t="55070" x="11090275" y="2214563"/>
          <p14:tracePt t="55842" x="11090275" y="2224088"/>
          <p14:tracePt t="56680" x="11082338" y="2224088"/>
          <p14:tracePt t="57048" x="11072813" y="2214563"/>
          <p14:tracePt t="57057" x="11072813" y="2205038"/>
          <p14:tracePt t="57070" x="11072813" y="2187575"/>
          <p14:tracePt t="57086" x="11072813" y="2160588"/>
          <p14:tracePt t="57103" x="11072813" y="2143125"/>
          <p14:tracePt t="57120" x="11072813" y="2108200"/>
          <p14:tracePt t="57136" x="11072813" y="2098675"/>
          <p14:tracePt t="57153" x="11072813" y="2054225"/>
          <p14:tracePt t="57170" x="11072813" y="2036763"/>
          <p14:tracePt t="57170" x="11082338" y="2036763"/>
          <p14:tracePt t="57186" x="11082338" y="2017713"/>
          <p14:tracePt t="57203" x="11082338" y="2000250"/>
          <p14:tracePt t="57220" x="11082338" y="1982788"/>
          <p14:tracePt t="57236" x="11082338" y="1965325"/>
          <p14:tracePt t="57254" x="11082338" y="1955800"/>
          <p14:tracePt t="57270" x="11082338" y="1946275"/>
          <p14:tracePt t="57286" x="11082338" y="1938338"/>
          <p14:tracePt t="57415" x="11082338" y="1946275"/>
          <p14:tracePt t="57426" x="11090275" y="1973263"/>
          <p14:tracePt t="57436" x="11099800" y="2000250"/>
          <p14:tracePt t="57453" x="11099800" y="2027238"/>
          <p14:tracePt t="57470" x="11099800" y="2081213"/>
          <p14:tracePt t="57487" x="11099800" y="2116138"/>
          <p14:tracePt t="57503" x="11099800" y="2133600"/>
          <p14:tracePt t="57520" x="11099800" y="2152650"/>
          <p14:tracePt t="57537" x="11099800" y="2160588"/>
          <p14:tracePt t="57558" x="11099800" y="2179638"/>
          <p14:tracePt t="57570" x="11099800" y="2187575"/>
          <p14:tracePt t="57589" x="11099800" y="2197100"/>
          <p14:tracePt t="57603" x="11099800" y="2205038"/>
          <p14:tracePt t="57620" x="11099800" y="2214563"/>
          <p14:tracePt t="57660" x="11099800" y="2224088"/>
          <p14:tracePt t="57689" x="11099800" y="2232025"/>
          <p14:tracePt t="57771" x="11099800" y="2241550"/>
          <p14:tracePt t="57832" x="11099800" y="2251075"/>
          <p14:tracePt t="58358" x="11099800" y="2241550"/>
          <p14:tracePt t="58370" x="11099800" y="2224088"/>
          <p14:tracePt t="58387" x="11099800" y="2187575"/>
          <p14:tracePt t="58403" x="11099800" y="2179638"/>
          <p14:tracePt t="58420" x="11099800" y="2152650"/>
          <p14:tracePt t="58436" x="11099800" y="2143125"/>
          <p14:tracePt t="58453" x="11099800" y="2133600"/>
          <p14:tracePt t="58470" x="11099800" y="2125663"/>
          <p14:tracePt t="58486" x="11099800" y="2116138"/>
          <p14:tracePt t="58507" x="11099800" y="2108200"/>
          <p14:tracePt t="58520" x="11099800" y="2098675"/>
          <p14:tracePt t="58548" x="11099800" y="2089150"/>
          <p14:tracePt t="58609" x="11090275" y="2081213"/>
          <p14:tracePt t="58620" x="11090275" y="2071688"/>
          <p14:tracePt t="58651" x="11090275" y="2062163"/>
          <p14:tracePt t="58669" x="11090275" y="2054225"/>
          <p14:tracePt t="58700" x="11082338" y="2054225"/>
          <p14:tracePt t="58721" x="11082338" y="2044700"/>
          <p14:tracePt t="58752" x="11082338" y="2036763"/>
          <p14:tracePt t="58936" x="11082338" y="2044700"/>
          <p14:tracePt t="58956" x="11082338" y="2054225"/>
          <p14:tracePt t="58970" x="11082338" y="2071688"/>
          <p14:tracePt t="58987" x="11082338" y="2089150"/>
          <p14:tracePt t="59003" x="11082338" y="2098675"/>
          <p14:tracePt t="59020" x="11082338" y="2116138"/>
          <p14:tracePt t="59038" x="11082338" y="2125663"/>
          <p14:tracePt t="59053" x="11082338" y="2133600"/>
          <p14:tracePt t="59070" x="11082338" y="2143125"/>
          <p14:tracePt t="59099" x="11082338" y="2152650"/>
          <p14:tracePt t="59120" x="11082338" y="2170113"/>
          <p14:tracePt t="59140" x="11082338" y="2179638"/>
          <p14:tracePt t="59154" x="11082338" y="2187575"/>
          <p14:tracePt t="59171" x="11082338" y="2205038"/>
          <p14:tracePt t="59187" x="11082338" y="2214563"/>
          <p14:tracePt t="59203" x="11082338" y="2232025"/>
          <p14:tracePt t="59222" x="11082338" y="2241550"/>
          <p14:tracePt t="59240" x="11082338" y="2251075"/>
          <p14:tracePt t="59253" x="11072813" y="2259013"/>
          <p14:tracePt t="59270" x="11063288" y="2276475"/>
          <p14:tracePt t="59286" x="11063288" y="2286000"/>
          <p14:tracePt t="59303" x="11055350" y="2286000"/>
          <p14:tracePt t="59320" x="11055350" y="2295525"/>
          <p14:tracePt t="59365" x="11055350" y="2303463"/>
          <p14:tracePt t="59691" x="11055350" y="2295525"/>
          <p14:tracePt t="59703" x="11055350" y="2286000"/>
          <p14:tracePt t="59720" x="11055350" y="2276475"/>
          <p14:tracePt t="59737" x="11055350" y="2241550"/>
          <p14:tracePt t="59753" x="11072813" y="2232025"/>
          <p14:tracePt t="59770" x="11072813" y="2224088"/>
          <p14:tracePt t="59787" x="11072813" y="2205038"/>
          <p14:tracePt t="59803" x="11072813" y="2187575"/>
          <p14:tracePt t="59828" x="11072813" y="2179638"/>
          <p14:tracePt t="59837" x="11072813" y="2170113"/>
          <p14:tracePt t="59853" x="11072813" y="2160588"/>
          <p14:tracePt t="59870" x="11072813" y="2143125"/>
          <p14:tracePt t="59887" x="11072813" y="2125663"/>
          <p14:tracePt t="59903" x="11072813" y="2116138"/>
          <p14:tracePt t="59920" x="11072813" y="2081213"/>
          <p14:tracePt t="59937" x="11063288" y="2062163"/>
          <p14:tracePt t="59956" x="11055350" y="2044700"/>
          <p14:tracePt t="59976" x="11055350" y="2036763"/>
          <p14:tracePt t="59997" x="11045825" y="2027238"/>
          <p14:tracePt t="60038" x="11045825" y="2017713"/>
          <p14:tracePt t="60067" x="11045825" y="2009775"/>
          <p14:tracePt t="60316" x="11045825" y="2017713"/>
          <p14:tracePt t="60325" x="11055350" y="2017713"/>
          <p14:tracePt t="60337" x="11055350" y="2027238"/>
          <p14:tracePt t="60353" x="11063288" y="2044700"/>
          <p14:tracePt t="60354" x="11072813" y="2044700"/>
          <p14:tracePt t="60370" x="11072813" y="2062163"/>
          <p14:tracePt t="60394" x="11072813" y="2071688"/>
          <p14:tracePt t="60417" x="11072813" y="2081213"/>
          <p14:tracePt t="60426" x="11082338" y="2089150"/>
          <p14:tracePt t="60437" x="11082338" y="2108200"/>
          <p14:tracePt t="60455" x="11082338" y="2116138"/>
          <p14:tracePt t="60476" x="11082338" y="2133600"/>
          <p14:tracePt t="60487" x="11082338" y="2143125"/>
          <p14:tracePt t="60508" x="11082338" y="2152650"/>
          <p14:tracePt t="60520" x="11082338" y="2160588"/>
          <p14:tracePt t="60539" x="11082338" y="2170113"/>
          <p14:tracePt t="60558" x="11082338" y="2179638"/>
          <p14:tracePt t="60578" x="11082338" y="2187575"/>
          <p14:tracePt t="60590" x="11082338" y="2205038"/>
          <p14:tracePt t="60603" x="11082338" y="2214563"/>
          <p14:tracePt t="60620" x="11082338" y="2232025"/>
          <p14:tracePt t="60637" x="11082338" y="2241550"/>
          <p14:tracePt t="60653" x="11082338" y="2259013"/>
          <p14:tracePt t="60670" x="11072813" y="2276475"/>
          <p14:tracePt t="60712" x="11072813" y="2286000"/>
          <p14:tracePt t="60721" x="11063288" y="2286000"/>
          <p14:tracePt t="60737" x="11063288" y="2295525"/>
          <p14:tracePt t="61009" x="11055350" y="2295525"/>
          <p14:tracePt t="66154" x="11055350" y="2286000"/>
          <p14:tracePt t="66193" x="11055350" y="2276475"/>
          <p14:tracePt t="66204" x="11055350" y="2268538"/>
          <p14:tracePt t="66221" x="11055350" y="2259013"/>
          <p14:tracePt t="66237" x="11055350" y="2205038"/>
          <p14:tracePt t="66254" x="11072813" y="2179638"/>
          <p14:tracePt t="66271" x="11082338" y="2170113"/>
          <p14:tracePt t="66287" x="11090275" y="2152650"/>
          <p14:tracePt t="66304" x="11090275" y="2143125"/>
          <p14:tracePt t="66321" x="11090275" y="2133600"/>
          <p14:tracePt t="66337" x="11090275" y="2125663"/>
          <p14:tracePt t="66354" x="11090275" y="2116138"/>
          <p14:tracePt t="66371" x="11090275" y="2108200"/>
          <p14:tracePt t="66388" x="11090275" y="2098675"/>
          <p14:tracePt t="66406" x="11090275" y="2089150"/>
          <p14:tracePt t="66421" x="11090275" y="2081213"/>
          <p14:tracePt t="66437" x="11072813" y="2081213"/>
          <p14:tracePt t="66589" x="11072813" y="2089150"/>
          <p14:tracePt t="66604" x="11072813" y="2108200"/>
          <p14:tracePt t="66621" x="11055350" y="2160588"/>
          <p14:tracePt t="66637" x="11045825" y="2197100"/>
          <p14:tracePt t="66654" x="11037888" y="2241550"/>
          <p14:tracePt t="66671" x="11037888" y="2286000"/>
          <p14:tracePt t="66688" x="11037888" y="2303463"/>
          <p14:tracePt t="66704" x="11037888" y="2322513"/>
          <p14:tracePt t="66721" x="11037888" y="2339975"/>
          <p14:tracePt t="66737" x="11037888" y="2347913"/>
          <p14:tracePt t="66754" x="11037888" y="2366963"/>
          <p14:tracePt t="66771" x="11037888" y="2374900"/>
          <p14:tracePt t="66787" x="11028363" y="2374900"/>
          <p14:tracePt t="66804" x="11028363" y="2384425"/>
          <p14:tracePt t="66895" x="11028363" y="2374900"/>
          <p14:tracePt t="66926" x="11028363" y="2366963"/>
          <p14:tracePt t="66958" x="11028363" y="2357438"/>
          <p14:tracePt t="67019" x="11028363" y="2347913"/>
          <p14:tracePt t="67050" x="11028363" y="2339975"/>
          <p14:tracePt t="67059" x="11028363" y="2330450"/>
          <p14:tracePt t="67070" x="11028363" y="2322513"/>
          <p14:tracePt t="67087" x="11028363" y="2312988"/>
          <p14:tracePt t="67104" x="11028363" y="2295525"/>
          <p14:tracePt t="67120" x="11028363" y="2286000"/>
          <p14:tracePt t="67137" x="11028363" y="2268538"/>
          <p14:tracePt t="67155" x="11028363" y="2251075"/>
          <p14:tracePt t="67172" x="11028363" y="2241550"/>
          <p14:tracePt t="67187" x="11028363" y="2232025"/>
          <p14:tracePt t="67204" x="11028363" y="2214563"/>
          <p14:tracePt t="67221" x="11028363" y="2205038"/>
          <p14:tracePt t="67237" x="11028363" y="2197100"/>
          <p14:tracePt t="67254" x="11028363" y="2187575"/>
          <p14:tracePt t="67293" x="11028363" y="2179638"/>
          <p14:tracePt t="69162" x="11028363" y="2170113"/>
          <p14:tracePt t="69171" x="11028363" y="2160588"/>
          <p14:tracePt t="69188" x="11028363" y="2143125"/>
          <p14:tracePt t="69204" x="11028363" y="2098675"/>
          <p14:tracePt t="69221" x="11037888" y="2089150"/>
          <p14:tracePt t="69238" x="11045825" y="2071688"/>
          <p14:tracePt t="69254" x="11045825" y="2054225"/>
          <p14:tracePt t="69271" x="11045825" y="2044700"/>
          <p14:tracePt t="69288" x="11045825" y="2036763"/>
          <p14:tracePt t="69305" x="11045825" y="2027238"/>
          <p14:tracePt t="69321" x="11045825" y="2017713"/>
          <p14:tracePt t="69428" x="11045825" y="2009775"/>
          <p14:tracePt t="69694" x="11045825" y="2017713"/>
          <p14:tracePt t="69704" x="11045825" y="2027238"/>
          <p14:tracePt t="69724" x="11055350" y="2036763"/>
          <p14:tracePt t="69743" x="11055350" y="2054225"/>
          <p14:tracePt t="69764" x="11055350" y="2062163"/>
          <p14:tracePt t="69773" x="11063288" y="2071688"/>
          <p14:tracePt t="69788" x="11063288" y="2081213"/>
          <p14:tracePt t="69804" x="11063288" y="2098675"/>
          <p14:tracePt t="69821" x="11063288" y="2108200"/>
          <p14:tracePt t="69838" x="11063288" y="2116138"/>
          <p14:tracePt t="69855" x="11063288" y="2125663"/>
          <p14:tracePt t="70182" x="11063288" y="2143125"/>
          <p14:tracePt t="70191" x="11063288" y="2187575"/>
          <p14:tracePt t="70204" x="11063288" y="2232025"/>
          <p14:tracePt t="70221" x="11063288" y="2286000"/>
          <p14:tracePt t="70238" x="11063288" y="2366963"/>
          <p14:tracePt t="70254" x="11063288" y="2473325"/>
          <p14:tracePt t="70271" x="11063288" y="2517775"/>
          <p14:tracePt t="70289" x="11063288" y="2608263"/>
          <p14:tracePt t="70305" x="11063288" y="2697163"/>
          <p14:tracePt t="70321" x="11063288" y="2732088"/>
          <p14:tracePt t="70338" x="11045825" y="2776538"/>
          <p14:tracePt t="70354" x="11037888" y="2786063"/>
          <p14:tracePt t="70371" x="11037888" y="2795588"/>
          <p14:tracePt t="70592" x="11037888" y="2813050"/>
          <p14:tracePt t="70604" x="11037888" y="2847975"/>
          <p14:tracePt t="70621" x="11037888" y="2884488"/>
          <p14:tracePt t="70638" x="11045825" y="2973388"/>
          <p14:tracePt t="70655" x="11055350" y="3089275"/>
          <p14:tracePt t="70671" x="11055350" y="3152775"/>
          <p14:tracePt t="70689" x="11055350" y="3251200"/>
          <p14:tracePt t="70704" x="11055350" y="3313113"/>
          <p14:tracePt t="70721" x="11055350" y="3322638"/>
          <p14:tracePt t="70738" x="11028363" y="3357563"/>
          <p14:tracePt t="70907" x="11018838" y="3357563"/>
          <p14:tracePt t="70937" x="11018838" y="3384550"/>
          <p14:tracePt t="70955" x="11018838" y="3419475"/>
          <p14:tracePt t="70971" x="11055350" y="3517900"/>
          <p14:tracePt t="70988" x="11090275" y="3643313"/>
          <p14:tracePt t="71005" x="11109325" y="3732213"/>
          <p14:tracePt t="71021" x="11134725" y="3884613"/>
          <p14:tracePt t="71038" x="11144250" y="3929063"/>
          <p14:tracePt t="71055" x="11144250" y="3990975"/>
          <p14:tracePt t="71071" x="11144250" y="4017963"/>
          <p14:tracePt t="71284" x="11144250" y="4044950"/>
          <p14:tracePt t="71295" x="11144250" y="4081463"/>
          <p14:tracePt t="71304" x="11144250" y="4125913"/>
          <p14:tracePt t="71321" x="11153775" y="4197350"/>
          <p14:tracePt t="71338" x="11153775" y="4348163"/>
          <p14:tracePt t="71354" x="11153775" y="4419600"/>
          <p14:tracePt t="71371" x="11153775" y="4545013"/>
          <p14:tracePt t="71388" x="11153775" y="4625975"/>
          <p14:tracePt t="71405" x="11144250" y="4643438"/>
          <p14:tracePt t="71421" x="11134725" y="4652963"/>
          <p14:tracePt t="71614" x="11134725" y="4687888"/>
          <p14:tracePt t="71624" x="11134725" y="4714875"/>
          <p14:tracePt t="71638" x="11134725" y="4768850"/>
          <p14:tracePt t="71655" x="11117263" y="4867275"/>
          <p14:tracePt t="71671" x="11117263" y="4929188"/>
          <p14:tracePt t="71688" x="11099800" y="5037138"/>
          <p14:tracePt t="71705" x="11082338" y="5081588"/>
          <p14:tracePt t="71721" x="11082338" y="5089525"/>
          <p14:tracePt t="71738" x="11082338" y="5108575"/>
          <p14:tracePt t="72436" x="11072813" y="5126038"/>
          <p14:tracePt t="72455" x="11072813" y="5133975"/>
          <p14:tracePt t="72471" x="11072813" y="5170488"/>
          <p14:tracePt t="72488" x="11063288" y="5187950"/>
          <p14:tracePt t="72505" x="11063288" y="5214938"/>
          <p14:tracePt t="72521" x="11063288" y="5241925"/>
          <p14:tracePt t="72539" x="11063288" y="5251450"/>
          <p14:tracePt t="72642" x="11063288" y="5259388"/>
          <p14:tracePt t="88550" x="11055350" y="5259388"/>
          <p14:tracePt t="88569" x="11055350" y="5251450"/>
          <p14:tracePt t="88583" x="11055350" y="5241925"/>
          <p14:tracePt t="88601" x="11045825" y="5224463"/>
          <p14:tracePt t="88624" x="11037888" y="5214938"/>
          <p14:tracePt t="88640" x="11028363" y="5187950"/>
          <p14:tracePt t="88657" x="11028363" y="5153025"/>
          <p14:tracePt t="88674" x="11028363" y="5089525"/>
          <p14:tracePt t="88690" x="11028363" y="5045075"/>
          <p14:tracePt t="88706" x="11028363" y="4929188"/>
          <p14:tracePt t="88723" x="11028363" y="4795838"/>
          <p14:tracePt t="88740" x="11028363" y="4724400"/>
          <p14:tracePt t="88756" x="11018838" y="4554538"/>
          <p14:tracePt t="88773" x="11001375" y="4465638"/>
          <p14:tracePt t="88790" x="10974388" y="4241800"/>
          <p14:tracePt t="88806" x="10929938" y="4017963"/>
          <p14:tracePt t="88823" x="10912475" y="3919538"/>
          <p14:tracePt t="88840" x="10912475" y="3840163"/>
          <p14:tracePt t="89102" x="10902950" y="3840163"/>
          <p14:tracePt t="89122" x="10902950" y="3822700"/>
          <p14:tracePt t="89140" x="10895013" y="3759200"/>
          <p14:tracePt t="89156" x="10875963" y="3589338"/>
          <p14:tracePt t="89174" x="10848975" y="3357563"/>
          <p14:tracePt t="89190" x="10841038" y="3232150"/>
          <p14:tracePt t="89206" x="10841038" y="3036888"/>
          <p14:tracePt t="89223" x="10841038" y="2867025"/>
          <p14:tracePt t="89240" x="10841038" y="2786063"/>
          <p14:tracePt t="89257" x="10841038" y="2660650"/>
          <p14:tracePt t="89273" x="10841038" y="2625725"/>
          <p14:tracePt t="89290" x="10858500" y="2544763"/>
          <p14:tracePt t="89550" x="10858500" y="2509838"/>
          <p14:tracePt t="89560" x="10858500" y="2428875"/>
          <p14:tracePt t="89573" x="10858500" y="2339975"/>
          <p14:tracePt t="89590" x="10858500" y="2241550"/>
          <p14:tracePt t="89606" x="10868025" y="2081213"/>
          <p14:tracePt t="89624" x="10885488" y="1911350"/>
          <p14:tracePt t="89640" x="10902950" y="1857375"/>
          <p14:tracePt t="89657" x="10912475" y="1776413"/>
          <p14:tracePt t="89673" x="10920413" y="1758950"/>
          <p14:tracePt t="89690" x="10920413" y="1741488"/>
          <p14:tracePt t="89707" x="10920413" y="1731963"/>
          <p14:tracePt t="89907" x="10920413" y="1741488"/>
          <p14:tracePt t="89923" x="10920413" y="1751013"/>
          <p14:tracePt t="89940" x="10920413" y="1768475"/>
          <p14:tracePt t="89956" x="10920413" y="1785938"/>
          <p14:tracePt t="89973" x="10920413" y="1830388"/>
          <p14:tracePt t="89990" x="10920413" y="1884363"/>
          <p14:tracePt t="90006" x="10929938" y="1911350"/>
          <p14:tracePt t="90023" x="10929938" y="1946275"/>
          <p14:tracePt t="90040" x="10929938" y="1965325"/>
          <p14:tracePt t="90057" x="10929938" y="1973263"/>
          <p14:tracePt t="90073" x="10929938" y="1982788"/>
          <p14:tracePt t="90091" x="10929938" y="1990725"/>
          <p14:tracePt t="90906" x="10939463" y="1990725"/>
          <p14:tracePt t="90923" x="10956925" y="2000250"/>
          <p14:tracePt t="90940" x="10991850" y="2027238"/>
          <p14:tracePt t="90957" x="11028363" y="2036763"/>
          <p14:tracePt t="90973" x="11099800" y="2071688"/>
          <p14:tracePt t="90990" x="11126788" y="2098675"/>
          <p14:tracePt t="91007" x="11134725" y="2108200"/>
          <p14:tracePt t="91023" x="11134725" y="2116138"/>
          <p14:tracePt t="91092" x="11134725" y="2108200"/>
          <p14:tracePt t="91133" x="11134725" y="2098675"/>
          <p14:tracePt t="91172" x="11126788" y="2098675"/>
          <p14:tracePt t="91258" x="11117263" y="2098675"/>
          <p14:tracePt t="91273" x="11109325" y="2098675"/>
          <p14:tracePt t="91290" x="11099800" y="2089150"/>
          <p14:tracePt t="91307" x="11090275" y="2081213"/>
          <p14:tracePt t="91323" x="11082338" y="2071688"/>
          <p14:tracePt t="91340" x="11072813" y="2062163"/>
          <p14:tracePt t="91357" x="11072813" y="2054225"/>
          <p14:tracePt t="91375" x="11063288" y="2054225"/>
          <p14:tracePt t="91418" x="11063288" y="2044700"/>
          <p14:tracePt t="91469" x="11063288" y="2036763"/>
          <p14:tracePt t="91479" x="11055350" y="2036763"/>
          <p14:tracePt t="91490" x="11045825" y="2027238"/>
          <p14:tracePt t="91507" x="11045825" y="2017713"/>
          <p14:tracePt t="91523" x="11037888" y="2009775"/>
          <p14:tracePt t="91562" x="11037888" y="2000250"/>
          <p14:tracePt t="91591" x="11037888" y="1990725"/>
          <p14:tracePt t="91641" x="11037888" y="1982788"/>
          <p14:tracePt t="92060" x="11037888" y="1990725"/>
          <p14:tracePt t="92073" x="11037888" y="2009775"/>
          <p14:tracePt t="92090" x="11037888" y="2044700"/>
          <p14:tracePt t="92107" x="11037888" y="2071688"/>
          <p14:tracePt t="92123" x="11037888" y="2125663"/>
          <p14:tracePt t="92140" x="11037888" y="2170113"/>
          <p14:tracePt t="92157" x="11037888" y="2251075"/>
          <p14:tracePt t="92174" x="11037888" y="2366963"/>
          <p14:tracePt t="92190" x="11037888" y="2401888"/>
          <p14:tracePt t="92207" x="11037888" y="2455863"/>
          <p14:tracePt t="92223" x="11037888" y="2473325"/>
          <p14:tracePt t="92240" x="11037888" y="2509838"/>
          <p14:tracePt t="92257" x="11037888" y="2527300"/>
          <p14:tracePt t="92273" x="11028363" y="2527300"/>
          <p14:tracePt t="92499" x="11028363" y="2544763"/>
          <p14:tracePt t="92509" x="11028363" y="2562225"/>
          <p14:tracePt t="92523" x="11028363" y="2598738"/>
          <p14:tracePt t="92540" x="11028363" y="2652713"/>
          <p14:tracePt t="92557" x="11028363" y="2776538"/>
          <p14:tracePt t="92573" x="11028363" y="2919413"/>
          <p14:tracePt t="92590" x="11028363" y="2990850"/>
          <p14:tracePt t="92607" x="11018838" y="3116263"/>
          <p14:tracePt t="92623" x="11010900" y="3197225"/>
          <p14:tracePt t="92640" x="11001375" y="3214688"/>
          <p14:tracePt t="92657" x="10983913" y="3241675"/>
          <p14:tracePt t="92674" x="10974388" y="3251200"/>
          <p14:tracePt t="92846" x="10974388" y="3268663"/>
          <p14:tracePt t="92857" x="10974388" y="3286125"/>
          <p14:tracePt t="92874" x="10974388" y="3313113"/>
          <p14:tracePt t="92890" x="10974388" y="3419475"/>
          <p14:tracePt t="92907" x="10974388" y="3500438"/>
          <p14:tracePt t="92923" x="10974388" y="3670300"/>
          <p14:tracePt t="92940" x="10974388" y="3840163"/>
          <p14:tracePt t="92957" x="10974388" y="3902075"/>
          <p14:tracePt t="92973" x="10974388" y="3973513"/>
          <p14:tracePt t="92990" x="10974388" y="4010025"/>
          <p14:tracePt t="93007" x="10974388" y="4017963"/>
          <p14:tracePt t="93183" x="10974388" y="4027488"/>
          <p14:tracePt t="93197" x="10966450" y="4054475"/>
          <p14:tracePt t="93208" x="10966450" y="4116388"/>
          <p14:tracePt t="93223" x="10956925" y="4187825"/>
          <p14:tracePt t="93240" x="10929938" y="4348163"/>
          <p14:tracePt t="93257" x="10912475" y="4562475"/>
          <p14:tracePt t="93273" x="10902950" y="4633913"/>
          <p14:tracePt t="93290" x="10895013" y="4751388"/>
          <p14:tracePt t="93307" x="10895013" y="4795838"/>
          <p14:tracePt t="93512" x="10895013" y="4822825"/>
          <p14:tracePt t="93524" x="10895013" y="4857750"/>
          <p14:tracePt t="93540" x="10895013" y="4911725"/>
          <p14:tracePt t="93557" x="10885488" y="5037138"/>
          <p14:tracePt t="93574" x="10868025" y="5205413"/>
          <p14:tracePt t="93590" x="10858500" y="5268913"/>
          <p14:tracePt t="93607" x="10858500" y="5313363"/>
          <p14:tracePt t="93815" x="10848975" y="5322888"/>
          <p14:tracePt t="93826" x="10848975" y="5340350"/>
          <p14:tracePt t="93937" x="10848975" y="5303838"/>
          <p14:tracePt t="93949" x="10848975" y="5268913"/>
          <p14:tracePt t="93958" x="10848975" y="5205413"/>
          <p14:tracePt t="93974" x="10848975" y="5133975"/>
          <p14:tracePt t="93990" x="10848975" y="5000625"/>
          <p14:tracePt t="94007" x="10848975" y="4938713"/>
          <p14:tracePt t="94024" x="10841038" y="4830763"/>
          <p14:tracePt t="94040" x="10841038" y="4768850"/>
          <p14:tracePt t="94057" x="10841038" y="4732338"/>
          <p14:tracePt t="94074" x="10831513" y="4670425"/>
          <p14:tracePt t="94090" x="10831513" y="4633913"/>
          <p14:tracePt t="94107" x="10831513" y="4608513"/>
          <p14:tracePt t="94316" x="10823575" y="4581525"/>
          <p14:tracePt t="94325" x="10796588" y="4491038"/>
          <p14:tracePt t="94340" x="10769600" y="4419600"/>
          <p14:tracePt t="94357" x="10742613" y="4197350"/>
          <p14:tracePt t="94374" x="10725150" y="4081463"/>
          <p14:tracePt t="94390" x="10706100" y="3867150"/>
          <p14:tracePt t="94407" x="10706100" y="3643313"/>
          <p14:tracePt t="94424" x="10706100" y="3536950"/>
          <p14:tracePt t="94440" x="10706100" y="3394075"/>
          <p14:tracePt t="94457" x="10706100" y="3330575"/>
          <p14:tracePt t="94474" x="10706100" y="3276600"/>
          <p14:tracePt t="94694" x="10680700" y="3259138"/>
          <p14:tracePt t="94707" x="10671175" y="3214688"/>
          <p14:tracePt t="94724" x="10661650" y="3170238"/>
          <p14:tracePt t="94740" x="10634663" y="3017838"/>
          <p14:tracePt t="94757" x="10617200" y="2857500"/>
          <p14:tracePt t="94774" x="10617200" y="2786063"/>
          <p14:tracePt t="94790" x="10617200" y="2660650"/>
          <p14:tracePt t="94807" x="10617200" y="2571750"/>
          <p14:tracePt t="94824" x="10617200" y="2544763"/>
          <p14:tracePt t="94840" x="10617200" y="2500313"/>
          <p14:tracePt t="94857" x="10626725" y="2465388"/>
          <p14:tracePt t="94874" x="10634663" y="2446338"/>
          <p14:tracePt t="94890" x="10644188" y="2393950"/>
          <p14:tracePt t="95112" x="10644188" y="2366963"/>
          <p14:tracePt t="95124" x="10634663" y="2312988"/>
          <p14:tracePt t="95140" x="10634663" y="2224088"/>
          <p14:tracePt t="95157" x="10634663" y="2044700"/>
          <p14:tracePt t="95174" x="10644188" y="1982788"/>
          <p14:tracePt t="95190" x="10671175" y="1893888"/>
          <p14:tracePt t="95207" x="10680700" y="1857375"/>
          <p14:tracePt t="95224" x="10688638" y="1857375"/>
          <p14:tracePt t="95472" x="10688638" y="1866900"/>
          <p14:tracePt t="95490" x="10688638" y="1874838"/>
          <p14:tracePt t="95507" x="10698163" y="1901825"/>
          <p14:tracePt t="95524" x="10706100" y="1965325"/>
          <p14:tracePt t="95540" x="10715625" y="2036763"/>
          <p14:tracePt t="95557" x="10725150" y="2071688"/>
          <p14:tracePt t="95574" x="10725150" y="2116138"/>
          <p14:tracePt t="95591" x="10725150" y="2133600"/>
          <p14:tracePt t="95607" x="10725150" y="2143125"/>
          <p14:tracePt t="95624" x="10725150" y="2152650"/>
          <p14:tracePt t="95640" x="10725150" y="2160588"/>
          <p14:tracePt t="95848" x="10725150" y="2170113"/>
          <p14:tracePt t="95857" x="10725150" y="2197100"/>
          <p14:tracePt t="95874" x="10725150" y="2251075"/>
          <p14:tracePt t="95890" x="10725150" y="2393950"/>
          <p14:tracePt t="95907" x="10725150" y="2473325"/>
          <p14:tracePt t="95924" x="10725150" y="2633663"/>
          <p14:tracePt t="95941" x="10725150" y="2776538"/>
          <p14:tracePt t="95957" x="10725150" y="2830513"/>
          <p14:tracePt t="95974" x="10725150" y="2919413"/>
          <p14:tracePt t="96166" x="10725150" y="2938463"/>
          <p14:tracePt t="96177" x="10725150" y="2965450"/>
          <p14:tracePt t="96190" x="10725150" y="3027363"/>
          <p14:tracePt t="96207" x="10725150" y="3205163"/>
          <p14:tracePt t="96224" x="10698163" y="3411538"/>
          <p14:tracePt t="96241" x="10698163" y="3517900"/>
          <p14:tracePt t="96257" x="10688638" y="3679825"/>
          <p14:tracePt t="96274" x="10680700" y="3741738"/>
          <p14:tracePt t="96290" x="10661650" y="3795713"/>
          <p14:tracePt t="96307" x="10634663" y="3813175"/>
          <p14:tracePt t="96481" x="10634663" y="3822700"/>
          <p14:tracePt t="96490" x="10634663" y="3830638"/>
          <p14:tracePt t="96507" x="10634663" y="3857625"/>
          <p14:tracePt t="96524" x="10634663" y="3965575"/>
          <p14:tracePt t="96540" x="10634663" y="4044950"/>
          <p14:tracePt t="96557" x="10634663" y="4214813"/>
          <p14:tracePt t="96574" x="10634663" y="4394200"/>
          <p14:tracePt t="96590" x="10634663" y="4510088"/>
          <p14:tracePt t="96607" x="10634663" y="4537075"/>
          <p14:tracePt t="96624" x="10617200" y="4554538"/>
          <p14:tracePt t="96807" x="10617200" y="4562475"/>
          <p14:tracePt t="96824" x="10617200" y="4581525"/>
          <p14:tracePt t="96841" x="10617200" y="4670425"/>
          <p14:tracePt t="96857" x="10634663" y="4759325"/>
          <p14:tracePt t="96874" x="10644188" y="4822825"/>
          <p14:tracePt t="96890" x="10644188" y="4946650"/>
          <p14:tracePt t="96907" x="10653713" y="5045075"/>
          <p14:tracePt t="96924" x="10661650" y="5072063"/>
          <p14:tracePt t="96941" x="10671175" y="5089525"/>
          <p14:tracePt t="97167" x="10671175" y="5099050"/>
          <p14:tracePt t="97175" x="10671175" y="5116513"/>
          <p14:tracePt t="97190" x="10671175" y="5126038"/>
          <p14:tracePt t="97207" x="10680700" y="5170488"/>
          <p14:tracePt t="97224" x="10688638" y="5224463"/>
          <p14:tracePt t="97240" x="10715625" y="5313363"/>
          <p14:tracePt t="97257" x="10752138" y="5384800"/>
          <p14:tracePt t="97274" x="10752138" y="5402263"/>
          <p14:tracePt t="97294" x="10752138" y="5411788"/>
          <p14:tracePt t="97356" x="10752138" y="5402263"/>
          <p14:tracePt t="97374" x="10752138" y="5394325"/>
          <p14:tracePt t="97539" x="10742613" y="5384800"/>
          <p14:tracePt t="97557" x="10733088" y="5375275"/>
          <p14:tracePt t="97574" x="10725150" y="5330825"/>
          <p14:tracePt t="97590" x="10706100" y="5214938"/>
          <p14:tracePt t="97607" x="10688638" y="5153025"/>
          <p14:tracePt t="97624" x="10680700" y="5045075"/>
          <p14:tracePt t="97640" x="10671175" y="4983163"/>
          <p14:tracePt t="97657" x="10661650" y="4894263"/>
          <p14:tracePt t="97674" x="10644188" y="4813300"/>
          <p14:tracePt t="97690" x="10634663" y="4776788"/>
          <p14:tracePt t="97707" x="10626725" y="4687888"/>
          <p14:tracePt t="97724" x="10617200" y="4572000"/>
          <p14:tracePt t="97740" x="10617200" y="4537075"/>
          <p14:tracePt t="97757" x="10617200" y="4500563"/>
          <p14:tracePt t="97957" x="10609263" y="4491038"/>
          <p14:tracePt t="97974" x="10599738" y="4473575"/>
          <p14:tracePt t="97991" x="10563225" y="4295775"/>
          <p14:tracePt t="98007" x="10555288" y="4160838"/>
          <p14:tracePt t="98024" x="10555288" y="3894138"/>
          <p14:tracePt t="98041" x="10555288" y="3724275"/>
          <p14:tracePt t="98058" x="10545763" y="3679825"/>
          <p14:tracePt t="98074" x="10545763" y="3608388"/>
          <p14:tracePt t="98091" x="10537825" y="3544888"/>
          <p14:tracePt t="98107" x="10528300" y="3517900"/>
          <p14:tracePt t="98124" x="10518775" y="3482975"/>
          <p14:tracePt t="98141" x="10518775" y="3465513"/>
          <p14:tracePt t="98157" x="10510838" y="3465513"/>
          <p14:tracePt t="98357" x="10501313" y="3455988"/>
          <p14:tracePt t="98374" x="10491788" y="3411538"/>
          <p14:tracePt t="98391" x="10491788" y="3241675"/>
          <p14:tracePt t="98407" x="10491788" y="3160713"/>
          <p14:tracePt t="98424" x="10491788" y="2928938"/>
          <p14:tracePt t="98441" x="10518775" y="2724150"/>
          <p14:tracePt t="98457" x="10528300" y="2625725"/>
          <p14:tracePt t="98474" x="10555288" y="2473325"/>
          <p14:tracePt t="98491" x="10563225" y="2384425"/>
          <p14:tracePt t="98507" x="10572750" y="2339975"/>
          <p14:tracePt t="98524" x="10572750" y="2322513"/>
          <p14:tracePt t="98541" x="10572750" y="2312988"/>
          <p14:tracePt t="100508" x="10572750" y="2303463"/>
          <p14:tracePt t="100524" x="10572750" y="2286000"/>
          <p14:tracePt t="100541" x="10572750" y="2268538"/>
          <p14:tracePt t="100558" x="10572750" y="2259013"/>
          <p14:tracePt t="100574" x="10572750" y="2251075"/>
          <p14:tracePt t="100591" x="10572750" y="2224088"/>
          <p14:tracePt t="100608" x="10572750" y="2214563"/>
          <p14:tracePt t="100624" x="10572750" y="2205038"/>
          <p14:tracePt t="100641" x="10572750" y="2187575"/>
          <p14:tracePt t="100683" x="10572750" y="2179638"/>
          <p14:tracePt t="100723" x="10572750" y="2170113"/>
          <p14:tracePt t="100755" x="10572750" y="2160588"/>
          <p14:tracePt t="100816" x="10572750" y="2152650"/>
          <p14:tracePt t="100836" x="10572750" y="2143125"/>
          <p14:tracePt t="100846" x="10572750" y="2133600"/>
          <p14:tracePt t="100877" x="10572750" y="2125663"/>
          <p14:tracePt t="100891" x="10572750" y="2116138"/>
          <p14:tracePt t="100908" x="10572750" y="2098675"/>
          <p14:tracePt t="100924" x="10572750" y="2089150"/>
          <p14:tracePt t="100941" x="10572750" y="2062163"/>
          <p14:tracePt t="100958" x="10563225" y="2054225"/>
          <p14:tracePt t="100974" x="10563225" y="2017713"/>
          <p14:tracePt t="100991" x="10563225" y="2000250"/>
          <p14:tracePt t="101008" x="10563225" y="1973263"/>
          <p14:tracePt t="101024" x="10563225" y="1946275"/>
          <p14:tracePt t="101418" x="10563225" y="1955800"/>
          <p14:tracePt t="101427" x="10563225" y="1973263"/>
          <p14:tracePt t="101441" x="10563225" y="2000250"/>
          <p14:tracePt t="101458" x="10563225" y="2054225"/>
          <p14:tracePt t="101474" x="10563225" y="2071688"/>
          <p14:tracePt t="101491" x="10563225" y="2125663"/>
          <p14:tracePt t="101508" x="10563225" y="2143125"/>
          <p14:tracePt t="101524" x="10563225" y="2187575"/>
          <p14:tracePt t="101541" x="10572750" y="2205038"/>
          <p14:tracePt t="101558" x="10572750" y="2214563"/>
          <p14:tracePt t="101574" x="10582275" y="2214563"/>
          <p14:tracePt t="101785" x="10582275" y="2224088"/>
          <p14:tracePt t="101795" x="10582275" y="2251075"/>
          <p14:tracePt t="101808" x="10582275" y="2276475"/>
          <p14:tracePt t="101824" x="10582275" y="2312988"/>
          <p14:tracePt t="101841" x="10582275" y="2446338"/>
          <p14:tracePt t="101858" x="10582275" y="2643188"/>
          <p14:tracePt t="101874" x="10582275" y="2732088"/>
          <p14:tracePt t="101891" x="10563225" y="2874963"/>
          <p14:tracePt t="101908" x="10563225" y="2946400"/>
          <p14:tracePt t="102122" x="10555288" y="2965450"/>
          <p14:tracePt t="102133" x="10545763" y="2982913"/>
          <p14:tracePt t="102141" x="10545763" y="3009900"/>
          <p14:tracePt t="102158" x="10545763" y="3044825"/>
          <p14:tracePt t="102174" x="10528300" y="3170238"/>
          <p14:tracePt t="102191" x="10518775" y="3241675"/>
          <p14:tracePt t="102208" x="10501313" y="3384550"/>
          <p14:tracePt t="102225" x="10501313" y="3473450"/>
          <p14:tracePt t="102241" x="10501313" y="3490913"/>
          <p14:tracePt t="102447" x="10501313" y="3509963"/>
          <p14:tracePt t="102459" x="10501313" y="3544888"/>
          <p14:tracePt t="102474" x="10501313" y="3589338"/>
          <p14:tracePt t="102491" x="10501313" y="3714750"/>
          <p14:tracePt t="102508" x="10501313" y="3867150"/>
          <p14:tracePt t="102524" x="10501313" y="3919538"/>
          <p14:tracePt t="102541" x="10518775" y="4017963"/>
          <p14:tracePt t="102558" x="10528300" y="4037013"/>
          <p14:tracePt t="102755" x="10528300" y="4044950"/>
          <p14:tracePt t="102764" x="10528300" y="4089400"/>
          <p14:tracePt t="102775" x="10528300" y="4116388"/>
          <p14:tracePt t="102791" x="10528300" y="4152900"/>
          <p14:tracePt t="102808" x="10528300" y="4259263"/>
          <p14:tracePt t="102825" x="10528300" y="4322763"/>
          <p14:tracePt t="102842" x="10528300" y="4419600"/>
          <p14:tracePt t="102858" x="10528300" y="4483100"/>
          <p14:tracePt t="103062" x="10528300" y="4491038"/>
          <p14:tracePt t="103075" x="10528300" y="4510088"/>
          <p14:tracePt t="103091" x="10528300" y="4581525"/>
          <p14:tracePt t="103108" x="10528300" y="4643438"/>
          <p14:tracePt t="103124" x="10537825" y="4751388"/>
          <p14:tracePt t="103141" x="10545763" y="4795838"/>
          <p14:tracePt t="103158" x="10545763" y="4867275"/>
          <p14:tracePt t="103175" x="10555288" y="4919663"/>
          <p14:tracePt t="103191" x="10555288" y="4929188"/>
          <p14:tracePt t="103208" x="10555288" y="4938713"/>
          <p14:tracePt t="103398" x="10555288" y="4956175"/>
          <p14:tracePt t="103408" x="10555288" y="4983163"/>
          <p14:tracePt t="103425" x="10555288" y="5010150"/>
          <p14:tracePt t="103441" x="10563225" y="5108575"/>
          <p14:tracePt t="103458" x="10582275" y="5205413"/>
          <p14:tracePt t="103475" x="10582275" y="5232400"/>
          <p14:tracePt t="103491" x="10599738" y="5286375"/>
          <p14:tracePt t="103508" x="10599738" y="5295900"/>
          <p14:tracePt t="103525" x="10599738" y="5303838"/>
          <p14:tracePt t="103786" x="10599738" y="5295900"/>
          <p14:tracePt t="103798" x="10590213" y="5268913"/>
          <p14:tracePt t="103808" x="10582275" y="5232400"/>
          <p14:tracePt t="103825" x="10563225" y="5116513"/>
          <p14:tracePt t="103841" x="10563225" y="5054600"/>
          <p14:tracePt t="103858" x="10563225" y="4875213"/>
          <p14:tracePt t="103875" x="10563225" y="4813300"/>
          <p14:tracePt t="103891" x="10563225" y="4687888"/>
          <p14:tracePt t="103909" x="10555288" y="4589463"/>
          <p14:tracePt t="103925" x="10555288" y="4545013"/>
          <p14:tracePt t="103941" x="10555288" y="4446588"/>
          <p14:tracePt t="104112" x="10545763" y="4446588"/>
          <p14:tracePt t="104141" x="10537825" y="4446588"/>
          <p14:tracePt t="104158" x="10518775" y="4429125"/>
          <p14:tracePt t="104174" x="10474325" y="4259263"/>
          <p14:tracePt t="104191" x="10456863" y="4125913"/>
          <p14:tracePt t="104208" x="10456863" y="3822700"/>
          <p14:tracePt t="104225" x="10474325" y="3322638"/>
          <p14:tracePt t="104241" x="10510838" y="3152775"/>
          <p14:tracePt t="104258" x="10572750" y="2928938"/>
          <p14:tracePt t="104275" x="10617200" y="2847975"/>
          <p14:tracePt t="104291" x="10644188" y="2795588"/>
          <p14:tracePt t="104509" x="10644188" y="2786063"/>
          <p14:tracePt t="104525" x="10626725" y="2751138"/>
          <p14:tracePt t="104541" x="10609263" y="2633663"/>
          <p14:tracePt t="104558" x="10609263" y="2581275"/>
          <p14:tracePt t="104575" x="10609263" y="2428875"/>
          <p14:tracePt t="104591" x="10609263" y="2347913"/>
          <p14:tracePt t="104608" x="10609263" y="2197100"/>
          <p14:tracePt t="104625" x="10609263" y="2108200"/>
          <p14:tracePt t="104641" x="10609263" y="2089150"/>
          <p14:tracePt t="104658" x="10609263" y="2071688"/>
          <p14:tracePt t="104675" x="10609263" y="2062163"/>
          <p14:tracePt t="105265" x="10599738" y="2062163"/>
          <p14:tracePt t="105284" x="10599738" y="2054225"/>
          <p14:tracePt t="105295" x="10590213" y="2044700"/>
          <p14:tracePt t="105316" x="10590213" y="2036763"/>
          <p14:tracePt t="105325" x="10590213" y="2027238"/>
          <p14:tracePt t="105356" x="10590213" y="2017713"/>
          <p14:tracePt t="105366" x="10590213" y="2009775"/>
          <p14:tracePt t="105407" x="10590213" y="2000250"/>
          <p14:tracePt t="115378" x="10572750" y="2000250"/>
          <p14:tracePt t="115392" x="10528300" y="2009775"/>
          <p14:tracePt t="115409" x="10296525" y="2143125"/>
          <p14:tracePt t="115426" x="10037763" y="2276475"/>
          <p14:tracePt t="115443" x="9902825" y="2330450"/>
          <p14:tracePt t="115459" x="9634538" y="2438400"/>
          <p14:tracePt t="115476" x="9474200" y="2509838"/>
          <p14:tracePt t="115492" x="9224963" y="2633663"/>
          <p14:tracePt t="115509" x="9018588" y="2732088"/>
          <p14:tracePt t="115526" x="8947150" y="2759075"/>
          <p14:tracePt t="115542" x="8840788" y="2803525"/>
          <p14:tracePt t="115559" x="8804275" y="2830513"/>
          <p14:tracePt t="115576" x="8742363" y="2857500"/>
          <p14:tracePt t="115592" x="8724900" y="2857500"/>
          <p14:tracePt t="115778" x="8715375" y="2857500"/>
          <p14:tracePt t="115792" x="8705850" y="2857500"/>
          <p14:tracePt t="115809" x="8670925" y="2874963"/>
          <p14:tracePt t="115826" x="8555038" y="2919413"/>
          <p14:tracePt t="115843" x="8286750" y="3036888"/>
          <p14:tracePt t="115859" x="8018463" y="3125788"/>
          <p14:tracePt t="115876" x="7912100" y="3152775"/>
          <p14:tracePt t="115893" x="7732713" y="3214688"/>
          <p14:tracePt t="115909" x="7599363" y="3259138"/>
          <p14:tracePt t="115926" x="7537450" y="3276600"/>
          <p14:tracePt t="115943" x="7466013" y="3313113"/>
          <p14:tracePt t="115959" x="7439025" y="3322638"/>
          <p14:tracePt t="115976" x="7419975" y="3330575"/>
          <p14:tracePt t="116002" x="7412038" y="3330575"/>
          <p14:tracePt t="116428" x="7402513" y="3330575"/>
          <p14:tracePt t="116459" x="7367588" y="3348038"/>
          <p14:tracePt t="116476" x="7277100" y="3394075"/>
          <p14:tracePt t="116493" x="7134225" y="3455988"/>
          <p14:tracePt t="116509" x="7081838" y="3465513"/>
          <p14:tracePt t="116510" x="7045325" y="3482975"/>
          <p14:tracePt t="116526" x="7000875" y="3482975"/>
          <p14:tracePt t="116543" x="6956425" y="3490913"/>
          <p14:tracePt t="116559" x="6946900" y="3490913"/>
          <p14:tracePt t="116576" x="6938963" y="3490913"/>
          <p14:tracePt t="117509" x="6938963" y="3500438"/>
          <p14:tracePt t="117530" x="6938963" y="3517900"/>
          <p14:tracePt t="117543" x="6938963" y="3536950"/>
          <p14:tracePt t="117559" x="6938963" y="3544888"/>
          <p14:tracePt t="117576" x="6938963" y="3643313"/>
          <p14:tracePt t="117593" x="6973888" y="3786188"/>
          <p14:tracePt t="117609" x="6991350" y="3848100"/>
          <p14:tracePt t="117626" x="7018338" y="3938588"/>
          <p14:tracePt t="117643" x="7018338" y="3965575"/>
          <p14:tracePt t="117643" x="7018338" y="3990975"/>
          <p14:tracePt t="117659" x="7027863" y="4010025"/>
          <p14:tracePt t="117676" x="7037388" y="4037013"/>
          <p14:tracePt t="117693" x="7045325" y="4044950"/>
          <p14:tracePt t="117897" x="7054850" y="4054475"/>
          <p14:tracePt t="117912" x="7062788" y="4081463"/>
          <p14:tracePt t="117926" x="7081838" y="4108450"/>
          <p14:tracePt t="117943" x="7089775" y="4205288"/>
          <p14:tracePt t="117960" x="7108825" y="4268788"/>
          <p14:tracePt t="117976" x="7126288" y="4402138"/>
          <p14:tracePt t="117993" x="7153275" y="4554538"/>
          <p14:tracePt t="118009" x="7161213" y="4643438"/>
          <p14:tracePt t="118026" x="7161213" y="4679950"/>
          <p14:tracePt t="118043" x="7161213" y="4705350"/>
          <p14:tracePt t="118059" x="7161213" y="4714875"/>
          <p14:tracePt t="118306" x="7161213" y="4732338"/>
          <p14:tracePt t="118315" x="7180263" y="4768850"/>
          <p14:tracePt t="118328" x="7197725" y="4813300"/>
          <p14:tracePt t="118343" x="7205663" y="4857750"/>
          <p14:tracePt t="118359" x="7224713" y="4919663"/>
          <p14:tracePt t="118376" x="7232650" y="4973638"/>
          <p14:tracePt t="118393" x="7232650" y="4991100"/>
          <p14:tracePt t="118409" x="7232650" y="5010150"/>
          <p14:tracePt t="118479" x="7232650" y="5018088"/>
          <p14:tracePt t="119254" x="7232650" y="5010150"/>
          <p14:tracePt t="119529" x="7232650" y="5000625"/>
          <p14:tracePt t="121795" x="7232650" y="4991100"/>
          <p14:tracePt t="121902"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7" y="675856"/>
            <a:ext cx="8911687" cy="1280890"/>
          </a:xfrm>
        </p:spPr>
        <p:txBody>
          <a:bodyPr/>
          <a:lstStyle/>
          <a:p>
            <a:r>
              <a:rPr lang="en-US" dirty="0" smtClean="0"/>
              <a:t>MLA Works-Cited Examples </a:t>
            </a:r>
            <a:endParaRPr lang="en-US" dirty="0"/>
          </a:p>
        </p:txBody>
      </p:sp>
      <p:sp>
        <p:nvSpPr>
          <p:cNvPr id="3" name="Content Placeholder 2"/>
          <p:cNvSpPr>
            <a:spLocks noGrp="1"/>
          </p:cNvSpPr>
          <p:nvPr>
            <p:ph idx="1"/>
          </p:nvPr>
        </p:nvSpPr>
        <p:spPr>
          <a:xfrm>
            <a:off x="1981202" y="1417639"/>
            <a:ext cx="9765321" cy="5271029"/>
          </a:xfrm>
        </p:spPr>
        <p:txBody>
          <a:bodyPr>
            <a:normAutofit/>
          </a:bodyPr>
          <a:lstStyle/>
          <a:p>
            <a:pPr>
              <a:buNone/>
            </a:pPr>
            <a:r>
              <a:rPr lang="en-US" u="sng" dirty="0" smtClean="0"/>
              <a:t>Works-cited entry for a book (one author)</a:t>
            </a:r>
          </a:p>
          <a:p>
            <a:pPr lvl="1">
              <a:buNone/>
            </a:pPr>
            <a:r>
              <a:rPr lang="en-US" sz="2000" dirty="0" smtClean="0">
                <a:solidFill>
                  <a:srgbClr val="0000FF"/>
                </a:solidFill>
              </a:rPr>
              <a:t>Doctorow, Ethan</a:t>
            </a:r>
            <a:r>
              <a:rPr lang="en-US" sz="2000" dirty="0" smtClean="0"/>
              <a:t>. </a:t>
            </a:r>
            <a:r>
              <a:rPr lang="en-US" sz="2000" i="1" dirty="0" smtClean="0">
                <a:solidFill>
                  <a:srgbClr val="008000"/>
                </a:solidFill>
              </a:rPr>
              <a:t>The March</a:t>
            </a:r>
            <a:r>
              <a:rPr lang="en-US" sz="2000" dirty="0" smtClean="0"/>
              <a:t>. </a:t>
            </a:r>
            <a:r>
              <a:rPr lang="en-US" sz="2000" dirty="0" smtClean="0">
                <a:solidFill>
                  <a:srgbClr val="FF6600"/>
                </a:solidFill>
              </a:rPr>
              <a:t>New York: Random, 2005. </a:t>
            </a:r>
            <a:r>
              <a:rPr lang="en-US" sz="2000" dirty="0" smtClean="0">
                <a:solidFill>
                  <a:srgbClr val="FF0000"/>
                </a:solidFill>
              </a:rPr>
              <a:t>Print</a:t>
            </a:r>
            <a:r>
              <a:rPr lang="en-US" sz="2000" dirty="0" smtClean="0">
                <a:solidFill>
                  <a:srgbClr val="FF6600"/>
                </a:solidFill>
              </a:rPr>
              <a:t>. </a:t>
            </a:r>
          </a:p>
          <a:p>
            <a:pPr>
              <a:buNone/>
            </a:pPr>
            <a:endParaRPr lang="en-US" u="sng" dirty="0" smtClean="0"/>
          </a:p>
          <a:p>
            <a:pPr>
              <a:buNone/>
            </a:pPr>
            <a:endParaRPr lang="en-US" u="sng" dirty="0" smtClean="0"/>
          </a:p>
          <a:p>
            <a:pPr>
              <a:buNone/>
            </a:pPr>
            <a:endParaRPr lang="en-US" u="sng" dirty="0"/>
          </a:p>
          <a:p>
            <a:pPr>
              <a:buNone/>
            </a:pPr>
            <a:endParaRPr lang="en-US" u="sng" dirty="0" smtClean="0"/>
          </a:p>
          <a:p>
            <a:pPr>
              <a:buNone/>
            </a:pPr>
            <a:endParaRPr lang="en-US" u="sng" dirty="0" smtClean="0"/>
          </a:p>
          <a:p>
            <a:pPr>
              <a:buNone/>
            </a:pPr>
            <a:r>
              <a:rPr lang="en-US" u="sng" dirty="0" smtClean="0"/>
              <a:t>Works-cited entry for a book (two authors)</a:t>
            </a:r>
          </a:p>
          <a:p>
            <a:pPr lvl="1">
              <a:buNone/>
            </a:pPr>
            <a:r>
              <a:rPr lang="en-US" sz="2000" dirty="0" smtClean="0">
                <a:solidFill>
                  <a:srgbClr val="0000FF"/>
                </a:solidFill>
              </a:rPr>
              <a:t>Merriam, Sharon, and Rosemary </a:t>
            </a:r>
            <a:r>
              <a:rPr lang="en-US" sz="2000" dirty="0" err="1" smtClean="0">
                <a:solidFill>
                  <a:srgbClr val="0000FF"/>
                </a:solidFill>
              </a:rPr>
              <a:t>Caffarella</a:t>
            </a:r>
            <a:r>
              <a:rPr lang="en-US" sz="2000" dirty="0" smtClean="0"/>
              <a:t>. </a:t>
            </a:r>
            <a:r>
              <a:rPr lang="en-US" sz="2000" i="1" dirty="0" smtClean="0">
                <a:solidFill>
                  <a:srgbClr val="008000"/>
                </a:solidFill>
              </a:rPr>
              <a:t>Learning in Adulthood</a:t>
            </a:r>
            <a:r>
              <a:rPr lang="en-US" sz="2000" dirty="0" smtClean="0">
                <a:solidFill>
                  <a:srgbClr val="008000"/>
                </a:solidFill>
              </a:rPr>
              <a:t>. </a:t>
            </a:r>
            <a:r>
              <a:rPr lang="en-US" sz="2000" dirty="0" smtClean="0">
                <a:solidFill>
                  <a:srgbClr val="FF6600"/>
                </a:solidFill>
              </a:rPr>
              <a:t>San </a:t>
            </a:r>
            <a:endParaRPr lang="en-US" sz="2000" dirty="0" smtClean="0">
              <a:solidFill>
                <a:srgbClr val="FF6600"/>
              </a:solidFill>
            </a:endParaRPr>
          </a:p>
          <a:p>
            <a:pPr lvl="1">
              <a:buNone/>
            </a:pPr>
            <a:r>
              <a:rPr lang="en-US" sz="2000" dirty="0">
                <a:solidFill>
                  <a:srgbClr val="FF6600"/>
                </a:solidFill>
              </a:rPr>
              <a:t>	</a:t>
            </a:r>
            <a:r>
              <a:rPr lang="en-US" sz="2000" dirty="0" smtClean="0">
                <a:solidFill>
                  <a:srgbClr val="FF6600"/>
                </a:solidFill>
              </a:rPr>
              <a:t>	</a:t>
            </a:r>
            <a:r>
              <a:rPr lang="en-US" sz="2000" dirty="0" smtClean="0">
                <a:solidFill>
                  <a:srgbClr val="FF6600"/>
                </a:solidFill>
              </a:rPr>
              <a:t>Francisco</a:t>
            </a:r>
            <a:r>
              <a:rPr lang="en-US" sz="2000" dirty="0" smtClean="0">
                <a:solidFill>
                  <a:srgbClr val="FF6600"/>
                </a:solidFill>
              </a:rPr>
              <a:t>: </a:t>
            </a:r>
            <a:r>
              <a:rPr lang="en-US" sz="2000" dirty="0" err="1" smtClean="0">
                <a:solidFill>
                  <a:srgbClr val="FF6600"/>
                </a:solidFill>
              </a:rPr>
              <a:t>Jossey</a:t>
            </a:r>
            <a:r>
              <a:rPr lang="en-US" sz="2000" dirty="0" smtClean="0">
                <a:solidFill>
                  <a:srgbClr val="FF6600"/>
                </a:solidFill>
              </a:rPr>
              <a:t>-Bass, 1999. </a:t>
            </a:r>
            <a:r>
              <a:rPr lang="en-US" sz="2000" dirty="0" smtClean="0">
                <a:solidFill>
                  <a:srgbClr val="FF0000"/>
                </a:solidFill>
              </a:rPr>
              <a:t>Print</a:t>
            </a:r>
            <a:r>
              <a:rPr lang="en-US" sz="2000" dirty="0" smtClean="0">
                <a:solidFill>
                  <a:srgbClr val="FF6600"/>
                </a:solidFill>
              </a:rPr>
              <a:t>. </a:t>
            </a:r>
          </a:p>
          <a:p>
            <a:pPr>
              <a:buNone/>
            </a:pPr>
            <a:endParaRPr lang="en-US" u="sng" dirty="0" smtClean="0"/>
          </a:p>
        </p:txBody>
      </p:sp>
      <p:sp>
        <p:nvSpPr>
          <p:cNvPr id="4" name="TextBox 3"/>
          <p:cNvSpPr txBox="1"/>
          <p:nvPr/>
        </p:nvSpPr>
        <p:spPr>
          <a:xfrm>
            <a:off x="2649876" y="3210292"/>
            <a:ext cx="1901483" cy="369332"/>
          </a:xfrm>
          <a:prstGeom prst="rect">
            <a:avLst/>
          </a:prstGeom>
          <a:noFill/>
        </p:spPr>
        <p:txBody>
          <a:bodyPr wrap="none" rtlCol="0">
            <a:spAutoFit/>
          </a:bodyPr>
          <a:lstStyle/>
          <a:p>
            <a:r>
              <a:rPr lang="en-US" dirty="0">
                <a:solidFill>
                  <a:srgbClr val="0000FF"/>
                </a:solidFill>
              </a:rPr>
              <a:t>Author’s </a:t>
            </a:r>
            <a:r>
              <a:rPr lang="en-US" dirty="0" smtClean="0">
                <a:solidFill>
                  <a:srgbClr val="0000FF"/>
                </a:solidFill>
              </a:rPr>
              <a:t>name</a:t>
            </a:r>
            <a:r>
              <a:rPr lang="en-US" dirty="0">
                <a:solidFill>
                  <a:srgbClr val="0000FF"/>
                </a:solidFill>
              </a:rPr>
              <a:t>.</a:t>
            </a:r>
            <a:endParaRPr lang="en-US" dirty="0">
              <a:solidFill>
                <a:srgbClr val="0000FF"/>
              </a:solidFill>
            </a:endParaRPr>
          </a:p>
        </p:txBody>
      </p:sp>
      <p:sp>
        <p:nvSpPr>
          <p:cNvPr id="5" name="TextBox 4"/>
          <p:cNvSpPr txBox="1"/>
          <p:nvPr/>
        </p:nvSpPr>
        <p:spPr>
          <a:xfrm>
            <a:off x="5122334" y="3247412"/>
            <a:ext cx="1476963" cy="369332"/>
          </a:xfrm>
          <a:prstGeom prst="rect">
            <a:avLst/>
          </a:prstGeom>
          <a:noFill/>
        </p:spPr>
        <p:txBody>
          <a:bodyPr wrap="square" rtlCol="0">
            <a:spAutoFit/>
          </a:bodyPr>
          <a:lstStyle/>
          <a:p>
            <a:r>
              <a:rPr lang="en-US" i="1" dirty="0">
                <a:solidFill>
                  <a:srgbClr val="008000"/>
                </a:solidFill>
              </a:rPr>
              <a:t>Title of book. </a:t>
            </a:r>
            <a:endParaRPr lang="en-US" i="1" dirty="0">
              <a:solidFill>
                <a:srgbClr val="008000"/>
              </a:solidFill>
            </a:endParaRPr>
          </a:p>
        </p:txBody>
      </p:sp>
      <p:sp>
        <p:nvSpPr>
          <p:cNvPr id="6" name="TextBox 5"/>
          <p:cNvSpPr txBox="1"/>
          <p:nvPr/>
        </p:nvSpPr>
        <p:spPr>
          <a:xfrm>
            <a:off x="6663512" y="3057342"/>
            <a:ext cx="2746963" cy="369332"/>
          </a:xfrm>
          <a:prstGeom prst="rect">
            <a:avLst/>
          </a:prstGeom>
          <a:noFill/>
        </p:spPr>
        <p:txBody>
          <a:bodyPr wrap="square" rtlCol="0">
            <a:spAutoFit/>
          </a:bodyPr>
          <a:lstStyle/>
          <a:p>
            <a:r>
              <a:rPr lang="en-US" dirty="0">
                <a:solidFill>
                  <a:srgbClr val="FF6600"/>
                </a:solidFill>
              </a:rPr>
              <a:t>Publication information.</a:t>
            </a:r>
            <a:endParaRPr lang="en-US" dirty="0">
              <a:solidFill>
                <a:srgbClr val="FF6600"/>
              </a:solidFill>
            </a:endParaRPr>
          </a:p>
        </p:txBody>
      </p:sp>
      <p:cxnSp>
        <p:nvCxnSpPr>
          <p:cNvPr id="13" name="Straight Arrow Connector 12"/>
          <p:cNvCxnSpPr/>
          <p:nvPr/>
        </p:nvCxnSpPr>
        <p:spPr>
          <a:xfrm flipH="1" flipV="1">
            <a:off x="5094225" y="2202518"/>
            <a:ext cx="371481" cy="10806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7037551" y="2256381"/>
            <a:ext cx="351251" cy="7580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9410475" y="2256381"/>
            <a:ext cx="169623" cy="7580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461705" y="3019046"/>
            <a:ext cx="2489282" cy="646331"/>
          </a:xfrm>
          <a:prstGeom prst="rect">
            <a:avLst/>
          </a:prstGeom>
          <a:noFill/>
        </p:spPr>
        <p:txBody>
          <a:bodyPr wrap="square" rtlCol="0">
            <a:spAutoFit/>
          </a:bodyPr>
          <a:lstStyle/>
          <a:p>
            <a:pPr>
              <a:buNone/>
            </a:pPr>
            <a:r>
              <a:rPr lang="en-US" dirty="0" smtClean="0">
                <a:solidFill>
                  <a:srgbClr val="FF0000"/>
                </a:solidFill>
              </a:rPr>
              <a:t>Type of media (Print or Web source).</a:t>
            </a:r>
            <a:endParaRPr lang="en-US" dirty="0">
              <a:solidFill>
                <a:srgbClr val="FF0000"/>
              </a:solidFill>
            </a:endParaRPr>
          </a:p>
        </p:txBody>
      </p:sp>
      <p:pic>
        <p:nvPicPr>
          <p:cNvPr id="16" name="Picture 15"/>
          <p:cNvPicPr>
            <a:picLocks noChangeAspect="1"/>
          </p:cNvPicPr>
          <p:nvPr/>
        </p:nvPicPr>
        <p:blipFill>
          <a:blip r:embed="rId4"/>
          <a:stretch>
            <a:fillRect/>
          </a:stretch>
        </p:blipFill>
        <p:spPr>
          <a:xfrm>
            <a:off x="3522381" y="2202169"/>
            <a:ext cx="446372" cy="1008124"/>
          </a:xfrm>
          <a:prstGeom prst="rect">
            <a:avLst/>
          </a:prstGeom>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1817337"/>
      </p:ext>
    </p:extLst>
  </p:cSld>
  <p:clrMapOvr>
    <a:masterClrMapping/>
  </p:clrMapOvr>
  <mc:AlternateContent xmlns:mc="http://schemas.openxmlformats.org/markup-compatibility/2006">
    <mc:Choice xmlns:p14="http://schemas.microsoft.com/office/powerpoint/2010/main" Requires="p14">
      <p:transition spd="slow" p14:dur="2000" advTm="124202"/>
    </mc:Choice>
    <mc:Fallback>
      <p:transition spd="slow" advTm="12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24699" x="7232650" y="4991100"/>
          <p14:tracePt t="25023" x="7224713" y="4991100"/>
          <p14:tracePt t="25055" x="7205663" y="4973638"/>
          <p14:tracePt t="25069" x="7161213" y="4919663"/>
          <p14:tracePt t="25085" x="7045325" y="4751388"/>
          <p14:tracePt t="25102" x="6956425" y="4660900"/>
          <p14:tracePt t="25119" x="6680200" y="4384675"/>
          <p14:tracePt t="25135" x="6303963" y="4133850"/>
          <p14:tracePt t="25152" x="6161088" y="4054475"/>
          <p14:tracePt t="25169" x="5803900" y="3848100"/>
          <p14:tracePt t="25185" x="5680075" y="3786188"/>
          <p14:tracePt t="25202" x="5473700" y="3660775"/>
          <p14:tracePt t="25219" x="5348288" y="3562350"/>
          <p14:tracePt t="25412" x="5340350" y="3562350"/>
          <p14:tracePt t="25430" x="5303838" y="3562350"/>
          <p14:tracePt t="25442" x="5241925" y="3536950"/>
          <p14:tracePt t="25452" x="5180013" y="3517900"/>
          <p14:tracePt t="25469" x="5089525" y="3482975"/>
          <p14:tracePt t="25485" x="4857750" y="3348038"/>
          <p14:tracePt t="25502" x="4687888" y="3251200"/>
          <p14:tracePt t="25519" x="4303713" y="3044825"/>
          <p14:tracePt t="25535" x="3983038" y="2857500"/>
          <p14:tracePt t="25552" x="3857625" y="2776538"/>
          <p14:tracePt t="25569" x="3705225" y="2670175"/>
          <p14:tracePt t="25586" x="3616325" y="2562225"/>
          <p14:tracePt t="25602" x="3598863" y="2544763"/>
          <p14:tracePt t="25839" x="3589338" y="2544763"/>
          <p14:tracePt t="25852" x="3581400" y="2544763"/>
          <p14:tracePt t="25869" x="3554413" y="2544763"/>
          <p14:tracePt t="25886" x="3473450" y="2509838"/>
          <p14:tracePt t="25902" x="3313113" y="2428875"/>
          <p14:tracePt t="25919" x="3179763" y="2393950"/>
          <p14:tracePt t="25936" x="2938463" y="2286000"/>
          <p14:tracePt t="25952" x="2724150" y="2205038"/>
          <p14:tracePt t="25969" x="2633663" y="2179638"/>
          <p14:tracePt t="25986" x="2527300" y="2133600"/>
          <p14:tracePt t="26002" x="2490788" y="2133600"/>
          <p14:tracePt t="26019" x="2482850" y="2133600"/>
          <p14:tracePt t="26136" x="2500313" y="2133600"/>
          <p14:tracePt t="26152" x="2527300" y="2152650"/>
          <p14:tracePt t="26169" x="2652713" y="2214563"/>
          <p14:tracePt t="26186" x="2732088" y="2259013"/>
          <p14:tracePt t="26202" x="2965450" y="2374900"/>
          <p14:tracePt t="26219" x="3143250" y="2438400"/>
          <p14:tracePt t="26236" x="3232150" y="2446338"/>
          <p14:tracePt t="26252" x="3384550" y="2490788"/>
          <p14:tracePt t="26269" x="3482975" y="2509838"/>
          <p14:tracePt t="26285" x="3500438" y="2509838"/>
          <p14:tracePt t="26302" x="3517900" y="2509838"/>
          <p14:tracePt t="26575" x="3509963" y="2500313"/>
          <p14:tracePt t="26585" x="3490913" y="2500313"/>
          <p14:tracePt t="26602" x="3482975" y="2482850"/>
          <p14:tracePt t="26619" x="3446463" y="2446338"/>
          <p14:tracePt t="26636" x="3429000" y="2438400"/>
          <p14:tracePt t="26652" x="3384550" y="2393950"/>
          <p14:tracePt t="26669" x="3367088" y="2357438"/>
          <p14:tracePt t="26687" x="3367088" y="2347913"/>
          <p14:tracePt t="26706" x="3367088" y="2339975"/>
          <p14:tracePt t="26749" x="3394075" y="2339975"/>
          <p14:tracePt t="26758" x="3465513" y="2322513"/>
          <p14:tracePt t="26769" x="3581400" y="2295525"/>
          <p14:tracePt t="26786" x="3786188" y="2286000"/>
          <p14:tracePt t="26802" x="4384675" y="2268538"/>
          <p14:tracePt t="26819" x="5062538" y="2276475"/>
          <p14:tracePt t="26835" x="5313363" y="2276475"/>
          <p14:tracePt t="26852" x="5572125" y="2312988"/>
          <p14:tracePt t="26869" x="5670550" y="2322513"/>
          <p14:tracePt t="26885" x="5751513" y="2330450"/>
          <p14:tracePt t="26902" x="5768975" y="2330450"/>
          <p14:tracePt t="26952" x="5759450" y="2322513"/>
          <p14:tracePt t="26969" x="5741988" y="2312988"/>
          <p14:tracePt t="26986" x="5724525" y="2295525"/>
          <p14:tracePt t="27002" x="5705475" y="2286000"/>
          <p14:tracePt t="27019" x="5688013" y="2286000"/>
          <p14:tracePt t="27035" x="5653088" y="2286000"/>
          <p14:tracePt t="27052" x="5616575" y="2286000"/>
          <p14:tracePt t="27069" x="5456238" y="2286000"/>
          <p14:tracePt t="27085" x="5259388" y="2286000"/>
          <p14:tracePt t="27102" x="5143500" y="2286000"/>
          <p14:tracePt t="27119" x="4840288" y="2286000"/>
          <p14:tracePt t="27135" x="4724400" y="2286000"/>
          <p14:tracePt t="27152" x="4446588" y="2303463"/>
          <p14:tracePt t="27169" x="4251325" y="2303463"/>
          <p14:tracePt t="27186" x="4116388" y="2312988"/>
          <p14:tracePt t="27202" x="4071938" y="2312988"/>
          <p14:tracePt t="27219" x="4017963" y="2330450"/>
          <p14:tracePt t="27236" x="4010025" y="2330450"/>
          <p14:tracePt t="27252" x="4000500" y="2330450"/>
          <p14:tracePt t="27269" x="3990975" y="2330450"/>
          <p14:tracePt t="27424" x="3983038" y="2330450"/>
          <p14:tracePt t="27436" x="3956050" y="2347913"/>
          <p14:tracePt t="27452" x="3919538" y="2366963"/>
          <p14:tracePt t="27469" x="3795713" y="2384425"/>
          <p14:tracePt t="27486" x="3633788" y="2393950"/>
          <p14:tracePt t="27502" x="3402013" y="2393950"/>
          <p14:tracePt t="27519" x="3268663" y="2393950"/>
          <p14:tracePt t="27536" x="3027363" y="2393950"/>
          <p14:tracePt t="27552" x="2901950" y="2393950"/>
          <p14:tracePt t="27569" x="2724150" y="2393950"/>
          <p14:tracePt t="27586" x="2643188" y="2384425"/>
          <p14:tracePt t="27602" x="2625725" y="2384425"/>
          <p14:tracePt t="27619" x="2616200" y="2384425"/>
          <p14:tracePt t="27676" x="2625725" y="2384425"/>
          <p14:tracePt t="27686" x="2633663" y="2384425"/>
          <p14:tracePt t="27702" x="2643188" y="2384425"/>
          <p14:tracePt t="27719" x="2705100" y="2384425"/>
          <p14:tracePt t="27735" x="2751138" y="2374900"/>
          <p14:tracePt t="27752" x="2901950" y="2366963"/>
          <p14:tracePt t="27769" x="3152775" y="2366963"/>
          <p14:tracePt t="27785" x="3303588" y="2366963"/>
          <p14:tracePt t="27802" x="3589338" y="2366963"/>
          <p14:tracePt t="27819" x="3724275" y="2366963"/>
          <p14:tracePt t="27836" x="3938588" y="2366963"/>
          <p14:tracePt t="27852" x="4160838" y="2374900"/>
          <p14:tracePt t="27869" x="4303713" y="2393950"/>
          <p14:tracePt t="27886" x="4348163" y="2393950"/>
          <p14:tracePt t="27902" x="4384675" y="2393950"/>
          <p14:tracePt t="27919" x="4394200" y="2393950"/>
          <p14:tracePt t="28148" x="4384675" y="2384425"/>
          <p14:tracePt t="28157" x="4367213" y="2384425"/>
          <p14:tracePt t="28169" x="4348163" y="2366963"/>
          <p14:tracePt t="28186" x="4259263" y="2330450"/>
          <p14:tracePt t="28202" x="4179888" y="2295525"/>
          <p14:tracePt t="28219" x="4037013" y="2251075"/>
          <p14:tracePt t="28236" x="3973513" y="2232025"/>
          <p14:tracePt t="28252" x="3840163" y="2232025"/>
          <p14:tracePt t="28269" x="3803650" y="2232025"/>
          <p14:tracePt t="28286" x="3732213" y="2224088"/>
          <p14:tracePt t="28302" x="3705225" y="2224088"/>
          <p14:tracePt t="28319" x="3697288" y="2224088"/>
          <p14:tracePt t="28574" x="3687763" y="2224088"/>
          <p14:tracePt t="28586" x="3660775" y="2232025"/>
          <p14:tracePt t="28602" x="3616325" y="2232025"/>
          <p14:tracePt t="28619" x="3455988" y="2251075"/>
          <p14:tracePt t="28636" x="3205163" y="2286000"/>
          <p14:tracePt t="28652" x="3081338" y="2312988"/>
          <p14:tracePt t="28669" x="2813050" y="2330450"/>
          <p14:tracePt t="28686" x="2687638" y="2347913"/>
          <p14:tracePt t="28702" x="2490788" y="2357438"/>
          <p14:tracePt t="28719" x="2393950" y="2366963"/>
          <p14:tracePt t="28736" x="2366963" y="2374900"/>
          <p14:tracePt t="28752" x="2357438" y="2374900"/>
          <p14:tracePt t="28778" x="2357438" y="2384425"/>
          <p14:tracePt t="28810" x="2366963" y="2384425"/>
          <p14:tracePt t="28831" x="2374900" y="2384425"/>
          <p14:tracePt t="28849" x="2393950" y="2384425"/>
          <p14:tracePt t="28861" x="2419350" y="2384425"/>
          <p14:tracePt t="28870" x="2455863" y="2384425"/>
          <p14:tracePt t="28886" x="2490788" y="2374900"/>
          <p14:tracePt t="28903" x="2633663" y="2339975"/>
          <p14:tracePt t="28919" x="2732088" y="2330450"/>
          <p14:tracePt t="28936" x="2928938" y="2322513"/>
          <p14:tracePt t="28952" x="3133725" y="2322513"/>
          <p14:tracePt t="28969" x="3205163" y="2312988"/>
          <p14:tracePt t="28986" x="3367088" y="2312988"/>
          <p14:tracePt t="29002" x="3438525" y="2312988"/>
          <p14:tracePt t="29019" x="3554413" y="2312988"/>
          <p14:tracePt t="29036" x="3652838" y="2312988"/>
          <p14:tracePt t="29053" x="3705225" y="2312988"/>
          <p14:tracePt t="29069" x="3714750" y="2312988"/>
          <p14:tracePt t="29086" x="3751263" y="2312988"/>
          <p14:tracePt t="29251" x="3732213" y="2312988"/>
          <p14:tracePt t="29269" x="3724275" y="2312988"/>
          <p14:tracePt t="29301" x="3741738" y="2312988"/>
          <p14:tracePt t="29319" x="3884613" y="2312988"/>
          <p14:tracePt t="29336" x="4017963" y="2295525"/>
          <p14:tracePt t="29352" x="4491038" y="2224088"/>
          <p14:tracePt t="29369" x="4776788" y="2205038"/>
          <p14:tracePt t="29386" x="5205413" y="2197100"/>
          <p14:tracePt t="29402" x="5340350" y="2197100"/>
          <p14:tracePt t="29419" x="5473700" y="2214563"/>
          <p14:tracePt t="29436" x="5518150" y="2214563"/>
          <p14:tracePt t="29453" x="5527675" y="2224088"/>
          <p14:tracePt t="29503" x="5518150" y="2224088"/>
          <p14:tracePt t="29523" x="5500688" y="2224088"/>
          <p14:tracePt t="29536" x="5473700" y="2214563"/>
          <p14:tracePt t="29552" x="5411788" y="2205038"/>
          <p14:tracePt t="29569" x="5143500" y="2133600"/>
          <p14:tracePt t="29586" x="4768850" y="2098675"/>
          <p14:tracePt t="29602" x="4598988" y="2098675"/>
          <p14:tracePt t="29619" x="4348163" y="2108200"/>
          <p14:tracePt t="29636" x="4170363" y="2133600"/>
          <p14:tracePt t="29652" x="4081463" y="2152650"/>
          <p14:tracePt t="29669" x="3929063" y="2197100"/>
          <p14:tracePt t="29686" x="3867150" y="2205038"/>
          <p14:tracePt t="29702" x="3786188" y="2232025"/>
          <p14:tracePt t="29719" x="3732213" y="2241550"/>
          <p14:tracePt t="29736" x="3714750" y="2241550"/>
          <p14:tracePt t="29752" x="3697288" y="2241550"/>
          <p14:tracePt t="29932" x="3679825" y="2251075"/>
          <p14:tracePt t="29951" x="3643313" y="2251075"/>
          <p14:tracePt t="29970" x="3598863" y="2251075"/>
          <p14:tracePt t="29986" x="3419475" y="2241550"/>
          <p14:tracePt t="30003" x="3187700" y="2197100"/>
          <p14:tracePt t="30019" x="3054350" y="2179638"/>
          <p14:tracePt t="30036" x="2830513" y="2160588"/>
          <p14:tracePt t="30052" x="2759075" y="2160588"/>
          <p14:tracePt t="30069" x="2679700" y="2160588"/>
          <p14:tracePt t="30086" x="2660650" y="2160588"/>
          <p14:tracePt t="30208" x="2670175" y="2160588"/>
          <p14:tracePt t="30240" x="2679700" y="2160588"/>
          <p14:tracePt t="30270" x="2687638" y="2160588"/>
          <p14:tracePt t="30289" x="2697163" y="2160588"/>
          <p14:tracePt t="30303" x="2714625" y="2170113"/>
          <p14:tracePt t="30319" x="2741613" y="2170113"/>
          <p14:tracePt t="30320" x="2768600" y="2170113"/>
          <p14:tracePt t="30336" x="2857500" y="2187575"/>
          <p14:tracePt t="30353" x="3152775" y="2214563"/>
          <p14:tracePt t="30369" x="3268663" y="2224088"/>
          <p14:tracePt t="30386" x="3465513" y="2268538"/>
          <p14:tracePt t="30403" x="3527425" y="2276475"/>
          <p14:tracePt t="30419" x="3598863" y="2286000"/>
          <p14:tracePt t="30436" x="3625850" y="2286000"/>
          <p14:tracePt t="32514" x="3616325" y="2286000"/>
          <p14:tracePt t="32534" x="3608388" y="2295525"/>
          <p14:tracePt t="32553" x="3571875" y="2295525"/>
          <p14:tracePt t="32569" x="3554413" y="2295525"/>
          <p14:tracePt t="32586" x="3455988" y="2295525"/>
          <p14:tracePt t="32603" x="3411538" y="2295525"/>
          <p14:tracePt t="32620" x="3251200" y="2295525"/>
          <p14:tracePt t="32636" x="3089275" y="2286000"/>
          <p14:tracePt t="32653" x="3017838" y="2286000"/>
          <p14:tracePt t="32669" x="2919413" y="2286000"/>
          <p14:tracePt t="32686" x="2874963" y="2286000"/>
          <p14:tracePt t="32703" x="2840038" y="2276475"/>
          <p14:tracePt t="32720" x="2830513" y="2276475"/>
          <p14:tracePt t="32738" x="2822575" y="2276475"/>
          <p14:tracePt t="33075" x="2813050" y="2276475"/>
          <p14:tracePt t="33107" x="2795588" y="2276475"/>
          <p14:tracePt t="33119" x="2786063" y="2276475"/>
          <p14:tracePt t="33136" x="2786063" y="2268538"/>
          <p14:tracePt t="33153" x="2776538" y="2259013"/>
          <p14:tracePt t="33170" x="2759075" y="2251075"/>
          <p14:tracePt t="33186" x="2751138" y="2232025"/>
          <p14:tracePt t="33203" x="2741613" y="2214563"/>
          <p14:tracePt t="33220" x="2732088" y="2214563"/>
          <p14:tracePt t="33237" x="2732088" y="2205038"/>
          <p14:tracePt t="33314" x="2741613" y="2205038"/>
          <p14:tracePt t="33442" x="2732088" y="2197100"/>
          <p14:tracePt t="33453" x="2724150" y="2197100"/>
          <p14:tracePt t="33470" x="2714625" y="2187575"/>
          <p14:tracePt t="33486" x="2697163" y="2179638"/>
          <p14:tracePt t="33503" x="2687638" y="2170113"/>
          <p14:tracePt t="33519" x="2670175" y="2170113"/>
          <p14:tracePt t="33536" x="2670175" y="2160588"/>
          <p14:tracePt t="33553" x="2660650" y="2152650"/>
          <p14:tracePt t="33636" x="2660650" y="2160588"/>
          <p14:tracePt t="33653" x="2670175" y="2160588"/>
          <p14:tracePt t="33670" x="2705100" y="2187575"/>
          <p14:tracePt t="33687" x="2724150" y="2205038"/>
          <p14:tracePt t="33703" x="2732088" y="2205038"/>
          <p14:tracePt t="33720" x="2741613" y="2205038"/>
          <p14:tracePt t="33736" x="2741613" y="2214563"/>
          <p14:tracePt t="33753" x="2751138" y="2214563"/>
          <p14:tracePt t="33770" x="2759075" y="2214563"/>
          <p14:tracePt t="33800" x="2768600" y="2214563"/>
          <p14:tracePt t="33809" x="2768600" y="2224088"/>
          <p14:tracePt t="33821" x="2776538" y="2224088"/>
          <p14:tracePt t="34239" x="2776538" y="2232025"/>
          <p14:tracePt t="34253" x="2803525" y="2241550"/>
          <p14:tracePt t="34270" x="2884488" y="2251075"/>
          <p14:tracePt t="34286" x="2955925" y="2251075"/>
          <p14:tracePt t="34303" x="3152775" y="2232025"/>
          <p14:tracePt t="34320" x="3259138" y="2205038"/>
          <p14:tracePt t="34337" x="3438525" y="2187575"/>
          <p14:tracePt t="34353" x="3589338" y="2187575"/>
          <p14:tracePt t="34370" x="3633788" y="2187575"/>
          <p14:tracePt t="34386" x="3687763" y="2187575"/>
          <p14:tracePt t="34403" x="3697288" y="2187575"/>
          <p14:tracePt t="34420" x="3705225" y="2187575"/>
          <p14:tracePt t="34698" x="3714750" y="2197100"/>
          <p14:tracePt t="34728" x="3724275" y="2197100"/>
          <p14:tracePt t="34750" x="3724275" y="2205038"/>
          <p14:tracePt t="34759" x="3732213" y="2205038"/>
          <p14:tracePt t="34770" x="3732213" y="2214563"/>
          <p14:tracePt t="34786" x="3741738" y="2214563"/>
          <p14:tracePt t="34810" x="3741738" y="2224088"/>
          <p14:tracePt t="34873" x="3741738" y="2232025"/>
          <p14:tracePt t="35273" x="3741738" y="2251075"/>
          <p14:tracePt t="35286" x="3768725" y="2276475"/>
          <p14:tracePt t="35303" x="3857625" y="2330450"/>
          <p14:tracePt t="35320" x="3902075" y="2357438"/>
          <p14:tracePt t="35336" x="4010025" y="2401888"/>
          <p14:tracePt t="35353" x="4116388" y="2428875"/>
          <p14:tracePt t="35370" x="4160838" y="2428875"/>
          <p14:tracePt t="35386" x="4232275" y="2428875"/>
          <p14:tracePt t="35403" x="4259263" y="2428875"/>
          <p14:tracePt t="35422" x="4268788" y="2428875"/>
          <p14:tracePt t="35465" x="4268788" y="2411413"/>
          <p14:tracePt t="35474" x="4276725" y="2384425"/>
          <p14:tracePt t="35487" x="4276725" y="2374900"/>
          <p14:tracePt t="35503" x="4295775" y="2357438"/>
          <p14:tracePt t="35520" x="4303713" y="2339975"/>
          <p14:tracePt t="35536" x="4303713" y="2312988"/>
          <p14:tracePt t="35555" x="4303713" y="2295525"/>
          <p14:tracePt t="35585" x="4303713" y="2286000"/>
          <p14:tracePt t="35606" x="4303713" y="2276475"/>
          <p14:tracePt t="35678" x="4303713" y="2268538"/>
          <p14:tracePt t="36136" x="4295775" y="2268538"/>
          <p14:tracePt t="36197" x="4313238" y="2276475"/>
          <p14:tracePt t="36209" x="4330700" y="2286000"/>
          <p14:tracePt t="36220" x="4348163" y="2295525"/>
          <p14:tracePt t="36237" x="4402138" y="2295525"/>
          <p14:tracePt t="36253" x="4465638" y="2312988"/>
          <p14:tracePt t="36270" x="4491038" y="2312988"/>
          <p14:tracePt t="36287" x="4562475" y="2322513"/>
          <p14:tracePt t="36303" x="4598988" y="2322513"/>
          <p14:tracePt t="36322" x="4608513" y="2322513"/>
          <p14:tracePt t="36445" x="4608513" y="2312988"/>
          <p14:tracePt t="36454" x="4598988" y="2303463"/>
          <p14:tracePt t="36470" x="4598988" y="2295525"/>
          <p14:tracePt t="36487" x="4589463" y="2268538"/>
          <p14:tracePt t="36503" x="4589463" y="2259013"/>
          <p14:tracePt t="36520" x="4589463" y="2251075"/>
          <p14:tracePt t="36536" x="4589463" y="2241550"/>
          <p14:tracePt t="36820" x="4581525" y="2241550"/>
          <p14:tracePt t="37024" x="4572000" y="2241550"/>
          <p14:tracePt t="37037" x="4562475" y="2241550"/>
          <p14:tracePt t="37058" x="4562475" y="2251075"/>
          <p14:tracePt t="37070" x="4562475" y="2259013"/>
          <p14:tracePt t="37087" x="4608513" y="2312988"/>
          <p14:tracePt t="37103" x="4660900" y="2339975"/>
          <p14:tracePt t="37120" x="4776788" y="2374900"/>
          <p14:tracePt t="37137" x="4911725" y="2419350"/>
          <p14:tracePt t="37153" x="4946650" y="2428875"/>
          <p14:tracePt t="37170" x="5037138" y="2465388"/>
          <p14:tracePt t="37187" x="5062538" y="2473325"/>
          <p14:tracePt t="37203" x="5089525" y="2482850"/>
          <p14:tracePt t="37220" x="5108575" y="2482850"/>
          <p14:tracePt t="37271" x="5108575" y="2473325"/>
          <p14:tracePt t="37341" x="5116513" y="2473325"/>
          <p14:tracePt t="37361" x="5116513" y="2465388"/>
          <p14:tracePt t="37372" x="5126038" y="2465388"/>
          <p14:tracePt t="37387" x="5126038" y="2455863"/>
          <p14:tracePt t="37403" x="5143500" y="2428875"/>
          <p14:tracePt t="37420" x="5153025" y="2419350"/>
          <p14:tracePt t="37437" x="5180013" y="2384425"/>
          <p14:tracePt t="37453" x="5180013" y="2374900"/>
          <p14:tracePt t="37454" x="5187950" y="2366963"/>
          <p14:tracePt t="37470" x="5197475" y="2347913"/>
          <p14:tracePt t="37487" x="5214938" y="2339975"/>
          <p14:tracePt t="37503" x="5214938" y="2330450"/>
          <p14:tracePt t="37913" x="5224463" y="2330450"/>
          <p14:tracePt t="37923" x="5232400" y="2330450"/>
          <p14:tracePt t="37937" x="5241925" y="2322513"/>
          <p14:tracePt t="37953" x="5259388" y="2322513"/>
          <p14:tracePt t="37970" x="5276850" y="2322513"/>
          <p14:tracePt t="37987" x="5303838" y="2322513"/>
          <p14:tracePt t="38003" x="5313363" y="2322513"/>
          <p14:tracePt t="38020" x="5322888" y="2322513"/>
          <p14:tracePt t="38037" x="5330825" y="2322513"/>
          <p14:tracePt t="38053" x="5340350" y="2322513"/>
          <p14:tracePt t="38076" x="5348288" y="2322513"/>
          <p14:tracePt t="38758" x="5348288" y="2312988"/>
          <p14:tracePt t="38780" x="5348288" y="2303463"/>
          <p14:tracePt t="40352" x="5367338" y="2303463"/>
          <p14:tracePt t="40370" x="5411788" y="2303463"/>
          <p14:tracePt t="40387" x="5589588" y="2303463"/>
          <p14:tracePt t="40404" x="5867400" y="2322513"/>
          <p14:tracePt t="40420" x="6045200" y="2339975"/>
          <p14:tracePt t="40437" x="6269038" y="2384425"/>
          <p14:tracePt t="40454" x="6429375" y="2446338"/>
          <p14:tracePt t="40470" x="6510338" y="2473325"/>
          <p14:tracePt t="40487" x="6616700" y="2509838"/>
          <p14:tracePt t="40504" x="6680200" y="2527300"/>
          <p14:tracePt t="40525" x="6688138" y="2527300"/>
          <p14:tracePt t="40761" x="6705600" y="2536825"/>
          <p14:tracePt t="40771" x="6724650" y="2554288"/>
          <p14:tracePt t="40787" x="6742113" y="2562225"/>
          <p14:tracePt t="40804" x="6796088" y="2598738"/>
          <p14:tracePt t="40821" x="6840538" y="2616200"/>
          <p14:tracePt t="40837" x="6894513" y="2643188"/>
          <p14:tracePt t="40854" x="6911975" y="2670175"/>
          <p14:tracePt t="40870" x="6919913" y="2670175"/>
          <p14:tracePt t="40887" x="6929438" y="2670175"/>
          <p14:tracePt t="41088" x="6919913" y="2670175"/>
          <p14:tracePt t="41106" x="6919913" y="2660650"/>
          <p14:tracePt t="41120" x="6911975" y="2643188"/>
          <p14:tracePt t="41137" x="6902450" y="2616200"/>
          <p14:tracePt t="41154" x="6894513" y="2608263"/>
          <p14:tracePt t="41170" x="6894513" y="2589213"/>
          <p14:tracePt t="41187" x="6884988" y="2527300"/>
          <p14:tracePt t="41204" x="6867525" y="2490788"/>
          <p14:tracePt t="41221" x="6867525" y="2473325"/>
          <p14:tracePt t="41237" x="6867525" y="2465388"/>
          <p14:tracePt t="41254" x="6867525" y="2446338"/>
          <p14:tracePt t="41912" x="6858000" y="2446338"/>
          <p14:tracePt t="41986" x="6848475" y="2438400"/>
          <p14:tracePt t="42004" x="6831013" y="2428875"/>
          <p14:tracePt t="42020" x="6831013" y="2419350"/>
          <p14:tracePt t="42037" x="6786563" y="2384425"/>
          <p14:tracePt t="42054" x="6769100" y="2347913"/>
          <p14:tracePt t="42070" x="6715125" y="2322513"/>
          <p14:tracePt t="42087" x="6680200" y="2286000"/>
          <p14:tracePt t="42104" x="6661150" y="2276475"/>
          <p14:tracePt t="42120" x="6616700" y="2259013"/>
          <p14:tracePt t="42137" x="6599238" y="2251075"/>
          <p14:tracePt t="42154" x="6554788" y="2241550"/>
          <p14:tracePt t="42171" x="6527800" y="2232025"/>
          <p14:tracePt t="42187" x="6518275" y="2232025"/>
          <p14:tracePt t="42204" x="6491288" y="2224088"/>
          <p14:tracePt t="42220" x="6473825" y="2214563"/>
          <p14:tracePt t="42240" x="6465888" y="2214563"/>
          <p14:tracePt t="42281" x="6456363" y="2205038"/>
          <p14:tracePt t="42300" x="6456363" y="2197100"/>
          <p14:tracePt t="42312" x="6446838" y="2197100"/>
          <p14:tracePt t="42321" x="6438900" y="2197100"/>
          <p14:tracePt t="42342" x="6429375" y="2197100"/>
          <p14:tracePt t="42354" x="6419850" y="2197100"/>
          <p14:tracePt t="42371" x="6411913" y="2197100"/>
          <p14:tracePt t="42387" x="6394450" y="2197100"/>
          <p14:tracePt t="42404" x="6375400" y="2187575"/>
          <p14:tracePt t="42422" x="6357938" y="2187575"/>
          <p14:tracePt t="42444" x="6348413" y="2187575"/>
          <p14:tracePt t="42464" x="6330950" y="2187575"/>
          <p14:tracePt t="42484" x="6313488" y="2187575"/>
          <p14:tracePt t="42514" x="6303963" y="2187575"/>
          <p14:tracePt t="42545" x="6296025" y="2187575"/>
          <p14:tracePt t="42792" x="6313488" y="2187575"/>
          <p14:tracePt t="42804" x="6330950" y="2187575"/>
          <p14:tracePt t="42821" x="6367463" y="2187575"/>
          <p14:tracePt t="42837" x="6419850" y="2187575"/>
          <p14:tracePt t="42854" x="6465888" y="2187575"/>
          <p14:tracePt t="42871" x="6537325" y="2187575"/>
          <p14:tracePt t="42887" x="6572250" y="2187575"/>
          <p14:tracePt t="42904" x="6616700" y="2187575"/>
          <p14:tracePt t="42921" x="6634163" y="2187575"/>
          <p14:tracePt t="42937" x="6670675" y="2187575"/>
          <p14:tracePt t="42954" x="6688138" y="2187575"/>
          <p14:tracePt t="42971" x="6742113" y="2187575"/>
          <p14:tracePt t="42987" x="6777038" y="2197100"/>
          <p14:tracePt t="43004" x="6813550" y="2197100"/>
          <p14:tracePt t="43021" x="6823075" y="2205038"/>
          <p14:tracePt t="43037" x="6867525" y="2205038"/>
          <p14:tracePt t="43054" x="6894513" y="2214563"/>
          <p14:tracePt t="43070" x="6929438" y="2214563"/>
          <p14:tracePt t="43087" x="6983413" y="2214563"/>
          <p14:tracePt t="43104" x="7000875" y="2214563"/>
          <p14:tracePt t="43120" x="7027863" y="2214563"/>
          <p14:tracePt t="43137" x="7054850" y="2214563"/>
          <p14:tracePt t="43154" x="7089775" y="2214563"/>
          <p14:tracePt t="43170" x="7099300" y="2214563"/>
          <p14:tracePt t="43187" x="7134225" y="2214563"/>
          <p14:tracePt t="43204" x="7161213" y="2214563"/>
          <p14:tracePt t="43220" x="7188200" y="2214563"/>
          <p14:tracePt t="43240" x="7205663" y="2214563"/>
          <p14:tracePt t="43260" x="7215188" y="2214563"/>
          <p14:tracePt t="43290" x="7224713" y="2214563"/>
          <p14:tracePt t="43322" x="7232650" y="2214563"/>
          <p14:tracePt t="43341" x="7242175" y="2214563"/>
          <p14:tracePt t="43484" x="7232650" y="2214563"/>
          <p14:tracePt t="43495" x="7205663" y="2214563"/>
          <p14:tracePt t="43504" x="7134225" y="2214563"/>
          <p14:tracePt t="43521" x="7072313" y="2214563"/>
          <p14:tracePt t="43537" x="6956425" y="2214563"/>
          <p14:tracePt t="43554" x="6894513" y="2214563"/>
          <p14:tracePt t="43571" x="6804025" y="2214563"/>
          <p14:tracePt t="43588" x="6742113" y="2214563"/>
          <p14:tracePt t="43604" x="6724650" y="2214563"/>
          <p14:tracePt t="43621" x="6680200" y="2214563"/>
          <p14:tracePt t="43637" x="6634163" y="2214563"/>
          <p14:tracePt t="43654" x="6608763" y="2214563"/>
          <p14:tracePt t="43671" x="6545263" y="2214563"/>
          <p14:tracePt t="43688" x="6491288" y="2214563"/>
          <p14:tracePt t="43704" x="6456363" y="2214563"/>
          <p14:tracePt t="43721" x="6411913" y="2205038"/>
          <p14:tracePt t="43737" x="6394450" y="2205038"/>
          <p14:tracePt t="43754" x="6367463" y="2205038"/>
          <p14:tracePt t="43771" x="6330950" y="2205038"/>
          <p14:tracePt t="43787" x="6323013" y="2205038"/>
          <p14:tracePt t="43804" x="6303963" y="2205038"/>
          <p14:tracePt t="43820" x="6296025" y="2205038"/>
          <p14:tracePt t="43837" x="6276975" y="2205038"/>
          <p14:tracePt t="43854" x="6259513" y="2205038"/>
          <p14:tracePt t="43871" x="6251575" y="2205038"/>
          <p14:tracePt t="43888" x="6232525" y="2205038"/>
          <p14:tracePt t="43904" x="6224588" y="2205038"/>
          <p14:tracePt t="43921" x="6215063" y="2205038"/>
          <p14:tracePt t="43937" x="6197600" y="2205038"/>
          <p14:tracePt t="43954" x="6188075" y="2205038"/>
          <p14:tracePt t="43971" x="6180138" y="2205038"/>
          <p14:tracePt t="43987" x="6170613" y="2205038"/>
          <p14:tracePt t="44067" x="6180138" y="2205038"/>
          <p14:tracePt t="44076" x="6197600" y="2205038"/>
          <p14:tracePt t="44088" x="6242050" y="2205038"/>
          <p14:tracePt t="44104" x="6303963" y="2197100"/>
          <p14:tracePt t="44121" x="6394450" y="2187575"/>
          <p14:tracePt t="44137" x="6419850" y="2179638"/>
          <p14:tracePt t="44154" x="6510338" y="2170113"/>
          <p14:tracePt t="44171" x="6589713" y="2170113"/>
          <p14:tracePt t="44187" x="6626225" y="2170113"/>
          <p14:tracePt t="44204" x="6724650" y="2170113"/>
          <p14:tracePt t="44221" x="6796088" y="2170113"/>
          <p14:tracePt t="44237" x="6813550" y="2179638"/>
          <p14:tracePt t="44254" x="6858000" y="2187575"/>
          <p14:tracePt t="44271" x="6884988" y="2197100"/>
          <p14:tracePt t="44288" x="6902450" y="2197100"/>
          <p14:tracePt t="44304" x="6929438" y="2205038"/>
          <p14:tracePt t="44321" x="6965950" y="2214563"/>
          <p14:tracePt t="44337" x="7000875" y="2214563"/>
          <p14:tracePt t="44354" x="7037388" y="2214563"/>
          <p14:tracePt t="44371" x="7045325" y="2214563"/>
          <p14:tracePt t="44371" x="7054850" y="2214563"/>
          <p14:tracePt t="44387" x="7062788" y="2214563"/>
          <p14:tracePt t="44404" x="7081838" y="2214563"/>
          <p14:tracePt t="44421" x="7089775" y="2214563"/>
          <p14:tracePt t="44443" x="7099300" y="2214563"/>
          <p14:tracePt t="44464" x="7108825" y="2214563"/>
          <p14:tracePt t="44485" x="7116763" y="2214563"/>
          <p14:tracePt t="44504" x="7126288" y="2214563"/>
          <p14:tracePt t="44521" x="7143750" y="2214563"/>
          <p14:tracePt t="44537" x="7170738" y="2214563"/>
          <p14:tracePt t="44554" x="7188200" y="2214563"/>
          <p14:tracePt t="44571" x="7205663" y="2214563"/>
          <p14:tracePt t="44587" x="7215188" y="2214563"/>
          <p14:tracePt t="44604" x="7224713" y="2214563"/>
          <p14:tracePt t="44621" x="7242175" y="2214563"/>
          <p14:tracePt t="44638" x="7259638" y="2214563"/>
          <p14:tracePt t="44654" x="7269163" y="2214563"/>
          <p14:tracePt t="44678" x="7277100" y="2214563"/>
          <p14:tracePt t="44700" x="7286625" y="2214563"/>
          <p14:tracePt t="44800" x="7259638" y="2214563"/>
          <p14:tracePt t="44811" x="7224713" y="2214563"/>
          <p14:tracePt t="44821" x="7153275" y="2214563"/>
          <p14:tracePt t="44837" x="7081838" y="2214563"/>
          <p14:tracePt t="44854" x="6956425" y="2197100"/>
          <p14:tracePt t="44871" x="6902450" y="2197100"/>
          <p14:tracePt t="44887" x="6823075" y="2197100"/>
          <p14:tracePt t="44904" x="6786563" y="2197100"/>
          <p14:tracePt t="44921" x="6742113" y="2197100"/>
          <p14:tracePt t="44937" x="6705600" y="2197100"/>
          <p14:tracePt t="44954" x="6688138" y="2197100"/>
          <p14:tracePt t="44971" x="6661150" y="2197100"/>
          <p14:tracePt t="44987" x="6626225" y="2197100"/>
          <p14:tracePt t="45004" x="6616700" y="2197100"/>
          <p14:tracePt t="45021" x="6581775" y="2197100"/>
          <p14:tracePt t="45037" x="6537325" y="2197100"/>
          <p14:tracePt t="45054" x="6510338" y="2197100"/>
          <p14:tracePt t="45071" x="6473825" y="2197100"/>
          <p14:tracePt t="45087" x="6465888" y="2197100"/>
          <p14:tracePt t="45104" x="6411913" y="2197100"/>
          <p14:tracePt t="45121" x="6384925" y="2197100"/>
          <p14:tracePt t="45137" x="6367463" y="2197100"/>
          <p14:tracePt t="45154" x="6348413" y="2197100"/>
          <p14:tracePt t="45171" x="6340475" y="2197100"/>
          <p14:tracePt t="45187" x="6323013" y="2197100"/>
          <p14:tracePt t="45204" x="6313488" y="2197100"/>
          <p14:tracePt t="45221" x="6303963" y="2197100"/>
          <p14:tracePt t="45237" x="6296025" y="2197100"/>
          <p14:tracePt t="45254" x="6276975" y="2197100"/>
          <p14:tracePt t="45271" x="6259513" y="2197100"/>
          <p14:tracePt t="45301" x="6251575" y="2197100"/>
          <p14:tracePt t="45321" x="6242050" y="2197100"/>
          <p14:tracePt t="45351" x="6232525" y="2197100"/>
          <p14:tracePt t="45476" x="6251575" y="2197100"/>
          <p14:tracePt t="45487" x="6276975" y="2197100"/>
          <p14:tracePt t="45504" x="6323013" y="2197100"/>
          <p14:tracePt t="45521" x="6446838" y="2187575"/>
          <p14:tracePt t="45537" x="6554788" y="2187575"/>
          <p14:tracePt t="45554" x="6589713" y="2187575"/>
          <p14:tracePt t="45571" x="6653213" y="2187575"/>
          <p14:tracePt t="45587" x="6697663" y="2197100"/>
          <p14:tracePt t="45604" x="6715125" y="2197100"/>
          <p14:tracePt t="45621" x="6759575" y="2205038"/>
          <p14:tracePt t="45638" x="6823075" y="2214563"/>
          <p14:tracePt t="45654" x="6840538" y="2214563"/>
          <p14:tracePt t="45671" x="6884988" y="2224088"/>
          <p14:tracePt t="45688" x="6902450" y="2232025"/>
          <p14:tracePt t="45704" x="6938963" y="2232025"/>
          <p14:tracePt t="45721" x="6965950" y="2241550"/>
          <p14:tracePt t="45737" x="6973888" y="2241550"/>
          <p14:tracePt t="45754" x="6991350" y="2241550"/>
          <p14:tracePt t="45771" x="7010400" y="2251075"/>
          <p14:tracePt t="45787" x="7018338" y="2251075"/>
          <p14:tracePt t="45804" x="7027863" y="2251075"/>
          <p14:tracePt t="45821" x="7045325" y="2251075"/>
          <p14:tracePt t="45844" x="7062788" y="2251075"/>
          <p14:tracePt t="45865" x="7081838" y="2251075"/>
          <p14:tracePt t="45895" x="7089775" y="2251075"/>
          <p14:tracePt t="45904" x="7099300" y="2251075"/>
          <p14:tracePt t="45921" x="7108825" y="2251075"/>
          <p14:tracePt t="45938" x="7116763" y="2251075"/>
          <p14:tracePt t="45954" x="7134225" y="2251075"/>
          <p14:tracePt t="45971" x="7143750" y="2251075"/>
          <p14:tracePt t="45987" x="7161213" y="2259013"/>
          <p14:tracePt t="46004" x="7170738" y="2259013"/>
          <p14:tracePt t="46021" x="7180263" y="2259013"/>
          <p14:tracePt t="46037" x="7188200" y="2259013"/>
          <p14:tracePt t="46071" x="7197725" y="2259013"/>
          <p14:tracePt t="49812" x="7197725" y="2268538"/>
          <p14:tracePt t="49862" x="7205663" y="2268538"/>
          <p14:tracePt t="49873" x="7215188" y="2268538"/>
          <p14:tracePt t="49888" x="7224713" y="2268538"/>
          <p14:tracePt t="49905" x="7251700" y="2232025"/>
          <p14:tracePt t="49921" x="7269163" y="2205038"/>
          <p14:tracePt t="49938" x="7286625" y="2152650"/>
          <p14:tracePt t="49955" x="7304088" y="2089150"/>
          <p14:tracePt t="49971" x="7313613" y="2062163"/>
          <p14:tracePt t="49988" x="7313613" y="2009775"/>
          <p14:tracePt t="50005" x="7313613" y="1973263"/>
          <p14:tracePt t="50021" x="7296150" y="1901825"/>
          <p14:tracePt t="50038" x="7286625" y="1857375"/>
          <p14:tracePt t="50055" x="7259638" y="1812925"/>
          <p14:tracePt t="50072" x="7232650" y="1776413"/>
          <p14:tracePt t="50088" x="7215188" y="1751013"/>
          <p14:tracePt t="50105" x="7205663" y="1741488"/>
          <p14:tracePt t="50121" x="7180263" y="1731963"/>
          <p14:tracePt t="50138" x="7153275" y="1724025"/>
          <p14:tracePt t="50155" x="7143750" y="1724025"/>
          <p14:tracePt t="50171" x="7099300" y="1724025"/>
          <p14:tracePt t="50188" x="7054850" y="1741488"/>
          <p14:tracePt t="50205" x="6973888" y="1785938"/>
          <p14:tracePt t="50221" x="6902450" y="1812925"/>
          <p14:tracePt t="50238" x="6867525" y="1830388"/>
          <p14:tracePt t="50255" x="6823075" y="1866900"/>
          <p14:tracePt t="50271" x="6796088" y="1884363"/>
          <p14:tracePt t="50273" x="6777038" y="1893888"/>
          <p14:tracePt t="50288" x="6751638" y="1911350"/>
          <p14:tracePt t="50305" x="6705600" y="1946275"/>
          <p14:tracePt t="50321" x="6688138" y="1965325"/>
          <p14:tracePt t="50338" x="6653213" y="2000250"/>
          <p14:tracePt t="50355" x="6626225" y="2027238"/>
          <p14:tracePt t="50371" x="6616700" y="2036763"/>
          <p14:tracePt t="50388" x="6599238" y="2054225"/>
          <p14:tracePt t="50405" x="6589713" y="2081213"/>
          <p14:tracePt t="50421" x="6581775" y="2108200"/>
          <p14:tracePt t="50438" x="6562725" y="2143125"/>
          <p14:tracePt t="50455" x="6562725" y="2160588"/>
          <p14:tracePt t="50471" x="6562725" y="2205038"/>
          <p14:tracePt t="50488" x="6572250" y="2259013"/>
          <p14:tracePt t="50505" x="6608763" y="2303463"/>
          <p14:tracePt t="50521" x="6661150" y="2322513"/>
          <p14:tracePt t="50538" x="6831013" y="2339975"/>
          <p14:tracePt t="50555" x="6929438" y="2339975"/>
          <p14:tracePt t="50571" x="7081838" y="2312988"/>
          <p14:tracePt t="50591" x="7197725" y="2276475"/>
          <p14:tracePt t="50605" x="7251700" y="2259013"/>
          <p14:tracePt t="50621" x="7304088" y="2241550"/>
          <p14:tracePt t="50638" x="7348538" y="2224088"/>
          <p14:tracePt t="50655" x="7358063" y="2214563"/>
          <p14:tracePt t="50671" x="7375525" y="2197100"/>
          <p14:tracePt t="50688" x="7375525" y="2187575"/>
          <p14:tracePt t="50705" x="7375525" y="2179638"/>
          <p14:tracePt t="50721" x="7385050" y="2152650"/>
          <p14:tracePt t="50738" x="7385050" y="2125663"/>
          <p14:tracePt t="50755" x="7385050" y="2081213"/>
          <p14:tracePt t="50771" x="7375525" y="2017713"/>
          <p14:tracePt t="50788" x="7367588" y="2000250"/>
          <p14:tracePt t="50805" x="7340600" y="1965325"/>
          <p14:tracePt t="50821" x="7323138" y="1955800"/>
          <p14:tracePt t="50838" x="7277100" y="1928813"/>
          <p14:tracePt t="50855" x="7205663" y="1893888"/>
          <p14:tracePt t="50871" x="7180263" y="1884363"/>
          <p14:tracePt t="50888" x="7134225" y="1866900"/>
          <p14:tracePt t="50905" x="7089775" y="1857375"/>
          <p14:tracePt t="50921" x="7054850" y="1857375"/>
          <p14:tracePt t="50938" x="7018338" y="1857375"/>
          <p14:tracePt t="50955" x="6991350" y="1857375"/>
          <p14:tracePt t="50971" x="6973888" y="1857375"/>
          <p14:tracePt t="50988" x="6956425" y="1857375"/>
          <p14:tracePt t="51005" x="6867525" y="1893888"/>
          <p14:tracePt t="51022" x="6786563" y="1955800"/>
          <p14:tracePt t="51038" x="6732588" y="2000250"/>
          <p14:tracePt t="51055" x="6715125" y="2009775"/>
          <p14:tracePt t="51071" x="6688138" y="2044700"/>
          <p14:tracePt t="51088" x="6670675" y="2062163"/>
          <p14:tracePt t="51105" x="6661150" y="2108200"/>
          <p14:tracePt t="51122" x="6653213" y="2160588"/>
          <p14:tracePt t="51138" x="6653213" y="2179638"/>
          <p14:tracePt t="51155" x="6653213" y="2241550"/>
          <p14:tracePt t="51171" x="6661150" y="2295525"/>
          <p14:tracePt t="51188" x="6670675" y="2303463"/>
          <p14:tracePt t="51205" x="6697663" y="2330450"/>
          <p14:tracePt t="51221" x="6751638" y="2347913"/>
          <p14:tracePt t="51238" x="6796088" y="2366963"/>
          <p14:tracePt t="51255" x="6956425" y="2366963"/>
          <p14:tracePt t="51272" x="7134225" y="2276475"/>
          <p14:tracePt t="51288" x="7180263" y="2241550"/>
          <p14:tracePt t="51305" x="7251700" y="2187575"/>
          <p14:tracePt t="51321" x="7277100" y="2152650"/>
          <p14:tracePt t="51338" x="7296150" y="2116138"/>
          <p14:tracePt t="51354" x="7313613" y="2071688"/>
          <p14:tracePt t="51372" x="7313613" y="2062163"/>
          <p14:tracePt t="51388" x="7313613" y="2027238"/>
          <p14:tracePt t="51405" x="7304088" y="2000250"/>
          <p14:tracePt t="51421" x="7277100" y="1973263"/>
          <p14:tracePt t="51438" x="7224713" y="1928813"/>
          <p14:tracePt t="51455" x="7170738" y="1901825"/>
          <p14:tracePt t="51471" x="7143750" y="1884363"/>
          <p14:tracePt t="51488" x="7099300" y="1874838"/>
          <p14:tracePt t="51505" x="7072313" y="1874838"/>
          <p14:tracePt t="51521" x="7045325" y="1874838"/>
          <p14:tracePt t="51538" x="7018338" y="1874838"/>
          <p14:tracePt t="51555" x="6991350" y="1874838"/>
          <p14:tracePt t="51571" x="6946900" y="1893888"/>
          <p14:tracePt t="51588" x="6902450" y="1955800"/>
          <p14:tracePt t="51605" x="6884988" y="1973263"/>
          <p14:tracePt t="51621" x="6867525" y="2017713"/>
          <p14:tracePt t="51638" x="6848475" y="2071688"/>
          <p14:tracePt t="51655" x="6848475" y="2098675"/>
          <p14:tracePt t="51672" x="6848475" y="2133600"/>
          <p14:tracePt t="51688" x="6848475" y="2143125"/>
          <p14:tracePt t="51705" x="6875463" y="2187575"/>
          <p14:tracePt t="51721" x="6894513" y="2205038"/>
          <p14:tracePt t="51738" x="6956425" y="2232025"/>
          <p14:tracePt t="51755" x="7045325" y="2232025"/>
          <p14:tracePt t="51771" x="7081838" y="2232025"/>
          <p14:tracePt t="51788" x="7197725" y="2187575"/>
          <p14:tracePt t="51805" x="7313613" y="2081213"/>
          <p14:tracePt t="51821" x="7340600" y="2044700"/>
          <p14:tracePt t="51838" x="7385050" y="2000250"/>
          <p14:tracePt t="51855" x="7385050" y="1955800"/>
          <p14:tracePt t="51871" x="7385050" y="1946275"/>
          <p14:tracePt t="51888" x="7385050" y="1911350"/>
          <p14:tracePt t="51905" x="7358063" y="1884363"/>
          <p14:tracePt t="51921" x="7340600" y="1874838"/>
          <p14:tracePt t="51938" x="7304088" y="1857375"/>
          <p14:tracePt t="51955" x="7286625" y="1857375"/>
          <p14:tracePt t="51971" x="7242175" y="1847850"/>
          <p14:tracePt t="51988" x="7197725" y="1847850"/>
          <p14:tracePt t="52005" x="7161213" y="1847850"/>
          <p14:tracePt t="52021" x="7108825" y="1866900"/>
          <p14:tracePt t="52038" x="7072313" y="1901825"/>
          <p14:tracePt t="52055" x="7054850" y="1919288"/>
          <p14:tracePt t="52071" x="7045325" y="1955800"/>
          <p14:tracePt t="52088" x="7037388" y="1973263"/>
          <p14:tracePt t="52089" x="7027863" y="1990725"/>
          <p14:tracePt t="52105" x="7027863" y="2009775"/>
          <p14:tracePt t="52122" x="7027863" y="2044700"/>
          <p14:tracePt t="52138" x="7027863" y="2071688"/>
          <p14:tracePt t="52155" x="7027863" y="2081213"/>
          <p14:tracePt t="52172" x="7027863" y="2098675"/>
          <p14:tracePt t="52189" x="7027863" y="2116138"/>
          <p14:tracePt t="52205" x="7037388" y="2116138"/>
          <p14:tracePt t="52222" x="7045325" y="2125663"/>
          <p14:tracePt t="52238" x="7045325" y="2133600"/>
          <p14:tracePt t="52255" x="7054850" y="2143125"/>
          <p14:tracePt t="52272" x="7054850" y="2152650"/>
          <p14:tracePt t="52288" x="7062788" y="2152650"/>
          <p14:tracePt t="52305" x="7072313" y="2160588"/>
          <p14:tracePt t="52322" x="7072313" y="2170113"/>
          <p14:tracePt t="52338" x="7099300" y="2179638"/>
          <p14:tracePt t="52355" x="7126288" y="2187575"/>
          <p14:tracePt t="52372" x="7153275" y="2197100"/>
          <p14:tracePt t="52389" x="7197725" y="2214563"/>
          <p14:tracePt t="52405" x="7242175" y="2214563"/>
          <p14:tracePt t="52422" x="7269163" y="2224088"/>
          <p14:tracePt t="52438" x="7331075" y="2224088"/>
          <p14:tracePt t="52455" x="7348538" y="2224088"/>
          <p14:tracePt t="52472" x="7375525" y="2224088"/>
          <p14:tracePt t="52488" x="7402513" y="2224088"/>
          <p14:tracePt t="52505" x="7412038" y="2224088"/>
          <p14:tracePt t="52522" x="7429500" y="2224088"/>
          <p14:tracePt t="52538" x="7439025" y="2224088"/>
          <p14:tracePt t="52567" x="7446963" y="2224088"/>
          <p14:tracePt t="52588" x="7456488" y="2224088"/>
          <p14:tracePt t="52812" x="7456488" y="2232025"/>
          <p14:tracePt t="52822" x="7446963" y="2232025"/>
          <p14:tracePt t="52853" x="7439025" y="2232025"/>
          <p14:tracePt t="52875" x="7429500" y="2232025"/>
          <p14:tracePt t="52894" x="7419975" y="2232025"/>
          <p14:tracePt t="52905" x="7419975" y="2241550"/>
          <p14:tracePt t="52921" x="7412038" y="2241550"/>
          <p14:tracePt t="52949" x="7402513" y="2241550"/>
          <p14:tracePt t="52981" x="7394575" y="2241550"/>
          <p14:tracePt t="53270" x="7385050" y="2241550"/>
          <p14:tracePt t="53322" x="7375525" y="2241550"/>
          <p14:tracePt t="53365" x="7367588" y="2241550"/>
          <p14:tracePt t="53383" x="7358063" y="2241550"/>
          <p14:tracePt t="53640" x="7367588" y="2241550"/>
          <p14:tracePt t="53655" x="7375525" y="2241550"/>
          <p14:tracePt t="53672" x="7394575" y="2241550"/>
          <p14:tracePt t="53691" x="7402513" y="2241550"/>
          <p14:tracePt t="53705" x="7412038" y="2241550"/>
          <p14:tracePt t="53722" x="7419975" y="2241550"/>
          <p14:tracePt t="53740" x="7429500" y="2241550"/>
          <p14:tracePt t="53844" x="7429500" y="2232025"/>
          <p14:tracePt t="53855" x="7412038" y="2224088"/>
          <p14:tracePt t="53872" x="7402513" y="2224088"/>
          <p14:tracePt t="53888" x="7385050" y="2224088"/>
          <p14:tracePt t="53905" x="7367588" y="2224088"/>
          <p14:tracePt t="53939" x="7358063" y="2224088"/>
          <p14:tracePt t="53957" x="7348538" y="2224088"/>
          <p14:tracePt t="54662" x="7375525" y="2224088"/>
          <p14:tracePt t="54672" x="7419975" y="2224088"/>
          <p14:tracePt t="54688" x="7483475" y="2224088"/>
          <p14:tracePt t="54705" x="7616825" y="2224088"/>
          <p14:tracePt t="54722" x="7724775" y="2232025"/>
          <p14:tracePt t="54739" x="7759700" y="2232025"/>
          <p14:tracePt t="54755" x="7796213" y="2232025"/>
          <p14:tracePt t="54772" x="7804150" y="2232025"/>
          <p14:tracePt t="54773" x="7813675" y="2232025"/>
          <p14:tracePt t="54791" x="7823200" y="2232025"/>
          <p14:tracePt t="54966" x="7813675" y="2232025"/>
          <p14:tracePt t="54977" x="7804150" y="2232025"/>
          <p14:tracePt t="55170" x="7796213" y="2232025"/>
          <p14:tracePt t="55222" x="7813675" y="2232025"/>
          <p14:tracePt t="55238" x="7831138" y="2232025"/>
          <p14:tracePt t="55255" x="7902575" y="2232025"/>
          <p14:tracePt t="55272" x="8054975" y="2214563"/>
          <p14:tracePt t="55289" x="8143875" y="2205038"/>
          <p14:tracePt t="55305" x="8277225" y="2197100"/>
          <p14:tracePt t="55322" x="8394700" y="2197100"/>
          <p14:tracePt t="55339" x="8420100" y="2197100"/>
          <p14:tracePt t="55355" x="8474075" y="2197100"/>
          <p14:tracePt t="55372" x="8501063" y="2197100"/>
          <p14:tracePt t="55388" x="8528050" y="2197100"/>
          <p14:tracePt t="55406" x="8537575" y="2197100"/>
          <p14:tracePt t="55526" x="8528050" y="2197100"/>
          <p14:tracePt t="55538" x="8518525" y="2197100"/>
          <p14:tracePt t="55555" x="8501063" y="2197100"/>
          <p14:tracePt t="55572" x="8420100" y="2197100"/>
          <p14:tracePt t="55589" x="8385175" y="2197100"/>
          <p14:tracePt t="55605" x="8277225" y="2197100"/>
          <p14:tracePt t="55622" x="8161338" y="2197100"/>
          <p14:tracePt t="55638" x="8116888" y="2197100"/>
          <p14:tracePt t="55655" x="8037513" y="2197100"/>
          <p14:tracePt t="55672" x="7983538" y="2197100"/>
          <p14:tracePt t="55689" x="7966075" y="2197100"/>
          <p14:tracePt t="55705" x="7939088" y="2197100"/>
          <p14:tracePt t="55722" x="7902575" y="2197100"/>
          <p14:tracePt t="55739" x="7894638" y="2197100"/>
          <p14:tracePt t="55755" x="7875588" y="2197100"/>
          <p14:tracePt t="55772" x="7867650" y="2197100"/>
          <p14:tracePt t="55804" x="7858125" y="2197100"/>
          <p14:tracePt t="55853" x="7867650" y="2197100"/>
          <p14:tracePt t="55864" x="7894638" y="2197100"/>
          <p14:tracePt t="55874" x="7966075" y="2187575"/>
          <p14:tracePt t="55888" x="8037513" y="2187575"/>
          <p14:tracePt t="55905" x="8134350" y="2187575"/>
          <p14:tracePt t="55922" x="8304213" y="2179638"/>
          <p14:tracePt t="55939" x="8375650" y="2179638"/>
          <p14:tracePt t="55956" x="8420100" y="2179638"/>
          <p14:tracePt t="55976" x="8429625" y="2179638"/>
          <p14:tracePt t="55989" x="8439150" y="2179638"/>
          <p14:tracePt t="56038" x="8429625" y="2179638"/>
          <p14:tracePt t="56055" x="8412163" y="2179638"/>
          <p14:tracePt t="56072" x="8323263" y="2179638"/>
          <p14:tracePt t="56089" x="8269288" y="2179638"/>
          <p14:tracePt t="56105" x="8153400" y="2179638"/>
          <p14:tracePt t="56122" x="8045450" y="2179638"/>
          <p14:tracePt t="56138" x="7966075" y="2179638"/>
          <p14:tracePt t="56155" x="7939088" y="2179638"/>
          <p14:tracePt t="56172" x="7902575" y="2179638"/>
          <p14:tracePt t="56189" x="7894638" y="2179638"/>
          <p14:tracePt t="56205" x="7875588" y="2179638"/>
          <p14:tracePt t="56222" x="7867650" y="2179638"/>
          <p14:tracePt t="56239" x="7858125" y="2179638"/>
          <p14:tracePt t="56255" x="7848600" y="2179638"/>
          <p14:tracePt t="56282" x="7840663" y="2179638"/>
          <p14:tracePt t="56602" x="7848600" y="2179638"/>
          <p14:tracePt t="56610" x="7875588" y="2179638"/>
          <p14:tracePt t="56622" x="7912100" y="2179638"/>
          <p14:tracePt t="56639" x="7966075" y="2179638"/>
          <p14:tracePt t="56655" x="8081963" y="2179638"/>
          <p14:tracePt t="56672" x="8215313" y="2179638"/>
          <p14:tracePt t="56689" x="8259763" y="2179638"/>
          <p14:tracePt t="56705" x="8313738" y="2187575"/>
          <p14:tracePt t="56722" x="8340725" y="2187575"/>
          <p14:tracePt t="56739" x="8348663" y="2187575"/>
          <p14:tracePt t="56755" x="8367713" y="2197100"/>
          <p14:tracePt t="56772" x="8375650" y="2197100"/>
          <p14:tracePt t="56789" x="8394700" y="2197100"/>
          <p14:tracePt t="56822" x="8402638" y="2197100"/>
          <p14:tracePt t="56853" x="8412163" y="2197100"/>
          <p14:tracePt t="56918" x="8420100" y="2197100"/>
          <p14:tracePt t="56937" x="8429625" y="2197100"/>
          <p14:tracePt t="56957" x="8429625" y="2205038"/>
          <p14:tracePt t="56972" x="8439150" y="2205038"/>
          <p14:tracePt t="56996" x="8447088" y="2205038"/>
          <p14:tracePt t="57008" x="8447088" y="2214563"/>
          <p14:tracePt t="57022" x="8456613" y="2214563"/>
          <p14:tracePt t="57048" x="8466138" y="2214563"/>
          <p14:tracePt t="57057" x="8466138" y="2224088"/>
          <p14:tracePt t="57080" x="8474075" y="2232025"/>
          <p14:tracePt t="57548" x="8474075" y="2241550"/>
          <p14:tracePt t="57559" x="8474075" y="2251075"/>
          <p14:tracePt t="57572" x="8501063" y="2259013"/>
          <p14:tracePt t="57589" x="8562975" y="2268538"/>
          <p14:tracePt t="57606" x="8670925" y="2276475"/>
          <p14:tracePt t="57622" x="8777288" y="2295525"/>
          <p14:tracePt t="57639" x="8813800" y="2295525"/>
          <p14:tracePt t="57655" x="8858250" y="2295525"/>
          <p14:tracePt t="57672" x="8885238" y="2295525"/>
          <p14:tracePt t="57689" x="8894763" y="2295525"/>
          <p14:tracePt t="57705" x="8912225" y="2295525"/>
          <p14:tracePt t="57722" x="8920163" y="2295525"/>
          <p14:tracePt t="57802" x="8920163" y="2286000"/>
          <p14:tracePt t="57833" x="8920163" y="2276475"/>
          <p14:tracePt t="57843" x="8920163" y="2268538"/>
          <p14:tracePt t="57859" x="8920163" y="2251075"/>
          <p14:tracePt t="57872" x="8920163" y="2241550"/>
          <p14:tracePt t="57889" x="8920163" y="2214563"/>
          <p14:tracePt t="57926" x="8920163" y="2205038"/>
          <p14:tracePt t="58273" x="8912225" y="2205038"/>
          <p14:tracePt t="58894" x="8894763" y="2205038"/>
          <p14:tracePt t="58926" x="8894763" y="2214563"/>
          <p14:tracePt t="58947" x="8902700" y="2224088"/>
          <p14:tracePt t="58956" x="8920163" y="2224088"/>
          <p14:tracePt t="58972" x="8939213" y="2232025"/>
          <p14:tracePt t="58989" x="9010650" y="2251075"/>
          <p14:tracePt t="59006" x="9045575" y="2251075"/>
          <p14:tracePt t="59022" x="9109075" y="2251075"/>
          <p14:tracePt t="59039" x="9134475" y="2251075"/>
          <p14:tracePt t="59056" x="9144000" y="2251075"/>
          <p14:tracePt t="59072" x="9153525" y="2251075"/>
          <p14:tracePt t="59151" x="9161463" y="2251075"/>
          <p14:tracePt t="59233" x="9161463" y="2241550"/>
          <p14:tracePt t="59243" x="9161463" y="2232025"/>
          <p14:tracePt t="59256" x="9170988" y="2232025"/>
          <p14:tracePt t="59283" x="9180513" y="2232025"/>
          <p14:tracePt t="59324" x="9180513" y="2224088"/>
          <p14:tracePt t="59339" x="9188450" y="2224088"/>
          <p14:tracePt t="59374" x="9197975" y="2224088"/>
          <p14:tracePt t="59417" x="9205913" y="2224088"/>
          <p14:tracePt t="59427" x="9215438" y="2224088"/>
          <p14:tracePt t="60029" x="9205913" y="2224088"/>
          <p14:tracePt t="60068" x="9205913" y="2232025"/>
          <p14:tracePt t="60090" x="9215438" y="2241550"/>
          <p14:tracePt t="60112" x="9232900" y="2251075"/>
          <p14:tracePt t="60122" x="9251950" y="2259013"/>
          <p14:tracePt t="60139" x="9277350" y="2259013"/>
          <p14:tracePt t="60156" x="9313863" y="2286000"/>
          <p14:tracePt t="60172" x="9340850" y="2295525"/>
          <p14:tracePt t="60189" x="9367838" y="2303463"/>
          <p14:tracePt t="60206" x="9385300" y="2312988"/>
          <p14:tracePt t="60222" x="9402763" y="2312988"/>
          <p14:tracePt t="60239" x="9412288" y="2312988"/>
          <p14:tracePt t="60256" x="9429750" y="2312988"/>
          <p14:tracePt t="60272" x="9439275" y="2312988"/>
          <p14:tracePt t="60289" x="9456738" y="2312988"/>
          <p14:tracePt t="60306" x="9474200" y="2303463"/>
          <p14:tracePt t="60322" x="9483725" y="2286000"/>
          <p14:tracePt t="60339" x="9510713" y="2276475"/>
          <p14:tracePt t="60356" x="9518650" y="2276475"/>
          <p14:tracePt t="60372" x="9518650" y="2268538"/>
          <p14:tracePt t="60394" x="9518650" y="2259013"/>
          <p14:tracePt t="60408" x="9518650" y="2251075"/>
          <p14:tracePt t="60437" x="9518650" y="2241550"/>
          <p14:tracePt t="60487" x="9518650" y="2232025"/>
          <p14:tracePt t="60808" x="9528175" y="2232025"/>
          <p14:tracePt t="60837" x="9537700" y="2232025"/>
          <p14:tracePt t="60856" x="9537700" y="2241550"/>
          <p14:tracePt t="60873" x="9545638" y="2241550"/>
          <p14:tracePt t="60889" x="9563100" y="2241550"/>
          <p14:tracePt t="60906" x="9582150" y="2251075"/>
          <p14:tracePt t="60922" x="9582150" y="2259013"/>
          <p14:tracePt t="60939" x="9599613" y="2259013"/>
          <p14:tracePt t="60956" x="9626600" y="2268538"/>
          <p14:tracePt t="60972" x="9653588" y="2276475"/>
          <p14:tracePt t="60989" x="9688513" y="2276475"/>
          <p14:tracePt t="61006" x="9698038" y="2276475"/>
          <p14:tracePt t="61023" x="9742488" y="2276475"/>
          <p14:tracePt t="61039" x="9769475" y="2276475"/>
          <p14:tracePt t="61056" x="9786938" y="2276475"/>
          <p14:tracePt t="61072" x="9804400" y="2276475"/>
          <p14:tracePt t="61089" x="9831388" y="2268538"/>
          <p14:tracePt t="61106" x="9848850" y="2259013"/>
          <p14:tracePt t="61123" x="9885363" y="2214563"/>
          <p14:tracePt t="61139" x="9902825" y="2197100"/>
          <p14:tracePt t="61156" x="9929813" y="2152650"/>
          <p14:tracePt t="61173" x="9947275" y="2108200"/>
          <p14:tracePt t="61189" x="9947275" y="2081213"/>
          <p14:tracePt t="61206" x="9947275" y="2044700"/>
          <p14:tracePt t="61223" x="9947275" y="2017713"/>
          <p14:tracePt t="61239" x="9947275" y="2000250"/>
          <p14:tracePt t="61256" x="9929813" y="1965325"/>
          <p14:tracePt t="61273" x="9912350" y="1938338"/>
          <p14:tracePt t="61289" x="9875838" y="1884363"/>
          <p14:tracePt t="61306" x="9840913" y="1839913"/>
          <p14:tracePt t="61323" x="9823450" y="1822450"/>
          <p14:tracePt t="61339" x="9769475" y="1785938"/>
          <p14:tracePt t="61355" x="9698038" y="1741488"/>
          <p14:tracePt t="61373" x="9653588" y="1731963"/>
          <p14:tracePt t="61389" x="9599613" y="1704975"/>
          <p14:tracePt t="61406" x="9545638" y="1697038"/>
          <p14:tracePt t="61423" x="9518650" y="1697038"/>
          <p14:tracePt t="61439" x="9412288" y="1714500"/>
          <p14:tracePt t="61456" x="9358313" y="1741488"/>
          <p14:tracePt t="61472" x="9242425" y="1822450"/>
          <p14:tracePt t="61489" x="9197975" y="1866900"/>
          <p14:tracePt t="61506" x="9144000" y="1911350"/>
          <p14:tracePt t="61523" x="9109075" y="1955800"/>
          <p14:tracePt t="61539" x="9082088" y="2000250"/>
          <p14:tracePt t="61556" x="9063038" y="2027238"/>
          <p14:tracePt t="61572" x="9045575" y="2071688"/>
          <p14:tracePt t="61589" x="9037638" y="2125663"/>
          <p14:tracePt t="61606" x="9037638" y="2133600"/>
          <p14:tracePt t="61622" x="9037638" y="2170113"/>
          <p14:tracePt t="61639" x="9037638" y="2187575"/>
          <p14:tracePt t="61656" x="9037638" y="2205038"/>
          <p14:tracePt t="61673" x="9037638" y="2224088"/>
          <p14:tracePt t="61689" x="9045575" y="2232025"/>
          <p14:tracePt t="61706" x="9055100" y="2251075"/>
          <p14:tracePt t="61723" x="9072563" y="2268538"/>
          <p14:tracePt t="61739" x="9099550" y="2295525"/>
          <p14:tracePt t="61756" x="9134475" y="2322513"/>
          <p14:tracePt t="61772" x="9161463" y="2339975"/>
          <p14:tracePt t="61789" x="9215438" y="2347913"/>
          <p14:tracePt t="61806" x="9242425" y="2357438"/>
          <p14:tracePt t="61823" x="9259888" y="2366963"/>
          <p14:tracePt t="61839" x="9304338" y="2366963"/>
          <p14:tracePt t="61856" x="9385300" y="2366963"/>
          <p14:tracePt t="61872" x="9447213" y="2366963"/>
          <p14:tracePt t="61889" x="9545638" y="2347913"/>
          <p14:tracePt t="61906" x="9590088" y="2339975"/>
          <p14:tracePt t="61922" x="9644063" y="2322513"/>
          <p14:tracePt t="61939" x="9671050" y="2312988"/>
          <p14:tracePt t="61956" x="9688513" y="2312988"/>
          <p14:tracePt t="61972" x="9698038" y="2312988"/>
          <p14:tracePt t="61989" x="9715500" y="2295525"/>
          <p14:tracePt t="62006" x="9732963" y="2276475"/>
          <p14:tracePt t="62023" x="9786938" y="2224088"/>
          <p14:tracePt t="62039" x="9804400" y="2179638"/>
          <p14:tracePt t="62056" x="9813925" y="2152650"/>
          <p14:tracePt t="62073" x="9823450" y="2125663"/>
          <p14:tracePt t="62089" x="9823450" y="2081213"/>
          <p14:tracePt t="62106" x="9823450" y="2062163"/>
          <p14:tracePt t="62123" x="9823450" y="2044700"/>
          <p14:tracePt t="62139" x="9813925" y="2027238"/>
          <p14:tracePt t="62156" x="9813925" y="2009775"/>
          <p14:tracePt t="62173" x="9786938" y="1982788"/>
          <p14:tracePt t="62189" x="9777413" y="1965325"/>
          <p14:tracePt t="62206" x="9742488" y="1928813"/>
          <p14:tracePt t="62222" x="9725025" y="1901825"/>
          <p14:tracePt t="62239" x="9715500" y="1884363"/>
          <p14:tracePt t="62256" x="9688513" y="1866900"/>
          <p14:tracePt t="62272" x="9680575" y="1857375"/>
          <p14:tracePt t="62289" x="9653588" y="1839913"/>
          <p14:tracePt t="62306" x="9563100" y="1830388"/>
          <p14:tracePt t="62322" x="9510713" y="1830388"/>
          <p14:tracePt t="62339" x="9394825" y="1839913"/>
          <p14:tracePt t="62356" x="9331325" y="1857375"/>
          <p14:tracePt t="62373" x="9304338" y="1874838"/>
          <p14:tracePt t="62389" x="9277350" y="1901825"/>
          <p14:tracePt t="62406" x="9232900" y="1938338"/>
          <p14:tracePt t="62423" x="9224963" y="1955800"/>
          <p14:tracePt t="62439" x="9205913" y="1990725"/>
          <p14:tracePt t="62456" x="9197975" y="2000250"/>
          <p14:tracePt t="62473" x="9197975" y="2027238"/>
          <p14:tracePt t="62489" x="9197975" y="2062163"/>
          <p14:tracePt t="62506" x="9197975" y="2071688"/>
          <p14:tracePt t="62523" x="9197975" y="2089150"/>
          <p14:tracePt t="62539" x="9197975" y="2125663"/>
          <p14:tracePt t="62556" x="9197975" y="2143125"/>
          <p14:tracePt t="62573" x="9197975" y="2179638"/>
          <p14:tracePt t="62589" x="9197975" y="2187575"/>
          <p14:tracePt t="62590" x="9205913" y="2205038"/>
          <p14:tracePt t="62606" x="9215438" y="2224088"/>
          <p14:tracePt t="62623" x="9259888" y="2259013"/>
          <p14:tracePt t="62639" x="9269413" y="2268538"/>
          <p14:tracePt t="62656" x="9304338" y="2286000"/>
          <p14:tracePt t="62673" x="9340850" y="2295525"/>
          <p14:tracePt t="62689" x="9367838" y="2295525"/>
          <p14:tracePt t="62706" x="9412288" y="2312988"/>
          <p14:tracePt t="62723" x="9456738" y="2312988"/>
          <p14:tracePt t="62739" x="9474200" y="2312988"/>
          <p14:tracePt t="62756" x="9528175" y="2312988"/>
          <p14:tracePt t="62773" x="9661525" y="2295525"/>
          <p14:tracePt t="62789" x="9769475" y="2259013"/>
          <p14:tracePt t="62806" x="9823450" y="2224088"/>
          <p14:tracePt t="62823" x="9831388" y="2205038"/>
          <p14:tracePt t="62839" x="9867900" y="2179638"/>
          <p14:tracePt t="62856" x="9885363" y="2143125"/>
          <p14:tracePt t="62873" x="9894888" y="2133600"/>
          <p14:tracePt t="62889" x="9902825" y="2089150"/>
          <p14:tracePt t="62906" x="9912350" y="2027238"/>
          <p14:tracePt t="62923" x="9912350" y="2000250"/>
          <p14:tracePt t="62939" x="9912350" y="1955800"/>
          <p14:tracePt t="62956" x="9912350" y="1938338"/>
          <p14:tracePt t="62973" x="9902825" y="1901825"/>
          <p14:tracePt t="62989" x="9894888" y="1884363"/>
          <p14:tracePt t="63006" x="9885363" y="1874838"/>
          <p14:tracePt t="63023" x="9858375" y="1847850"/>
          <p14:tracePt t="63039" x="9840913" y="1830388"/>
          <p14:tracePt t="63056" x="9823450" y="1822450"/>
          <p14:tracePt t="63073" x="9796463" y="1812925"/>
          <p14:tracePt t="63089" x="9777413" y="1803400"/>
          <p14:tracePt t="63106" x="9732963" y="1795463"/>
          <p14:tracePt t="63123" x="9653588" y="1795463"/>
          <p14:tracePt t="63139" x="9572625" y="1795463"/>
          <p14:tracePt t="63156" x="9555163" y="1803400"/>
          <p14:tracePt t="63173" x="9501188" y="1822450"/>
          <p14:tracePt t="63189" x="9474200" y="1857375"/>
          <p14:tracePt t="63206" x="9394825" y="1938338"/>
          <p14:tracePt t="63222" x="9358313" y="1982788"/>
          <p14:tracePt t="63239" x="9340850" y="2009775"/>
          <p14:tracePt t="63256" x="9331325" y="2036763"/>
          <p14:tracePt t="63273" x="9323388" y="2062163"/>
          <p14:tracePt t="63289" x="9313863" y="2089150"/>
          <p14:tracePt t="63306" x="9304338" y="2116138"/>
          <p14:tracePt t="63323" x="9304338" y="2133600"/>
          <p14:tracePt t="63339" x="9304338" y="2170113"/>
          <p14:tracePt t="63356" x="9304338" y="2197100"/>
          <p14:tracePt t="63373" x="9304338" y="2205038"/>
          <p14:tracePt t="63389" x="9313863" y="2232025"/>
          <p14:tracePt t="63406" x="9323388" y="2241550"/>
          <p14:tracePt t="63423" x="9340850" y="2251075"/>
          <p14:tracePt t="63439" x="9358313" y="2259013"/>
          <p14:tracePt t="63456" x="9358313" y="2268538"/>
          <p14:tracePt t="63473" x="9375775" y="2276475"/>
          <p14:tracePt t="63489" x="9402763" y="2276475"/>
          <p14:tracePt t="63506" x="9420225" y="2276475"/>
          <p14:tracePt t="63523" x="9491663" y="2276475"/>
          <p14:tracePt t="63539" x="9582150" y="2276475"/>
          <p14:tracePt t="63556" x="9680575" y="2276475"/>
          <p14:tracePt t="63572" x="9742488" y="2268538"/>
          <p14:tracePt t="63590" x="9769475" y="2259013"/>
          <p14:tracePt t="63606" x="9786938" y="2251075"/>
          <p14:tracePt t="63623" x="9796463" y="2251075"/>
          <p14:tracePt t="63639" x="9804400" y="2241550"/>
          <p14:tracePt t="63656" x="9823450" y="2232025"/>
          <p14:tracePt t="63673" x="9848850" y="2205038"/>
          <p14:tracePt t="63689" x="9858375" y="2187575"/>
          <p14:tracePt t="63706" x="9902825" y="2108200"/>
          <p14:tracePt t="63723" x="9920288" y="2044700"/>
          <p14:tracePt t="63739" x="9929813" y="2017713"/>
          <p14:tracePt t="63756" x="9929813" y="1973263"/>
          <p14:tracePt t="63773" x="9929813" y="1946275"/>
          <p14:tracePt t="63789" x="9929813" y="1911350"/>
          <p14:tracePt t="63806" x="9929813" y="1874838"/>
          <p14:tracePt t="63823" x="9902825" y="1839913"/>
          <p14:tracePt t="63839" x="9894888" y="1822450"/>
          <p14:tracePt t="63856" x="9867900" y="1795463"/>
          <p14:tracePt t="63873" x="9848850" y="1785938"/>
          <p14:tracePt t="63889" x="9831388" y="1768475"/>
          <p14:tracePt t="63906" x="9813925" y="1758950"/>
          <p14:tracePt t="63923" x="9786938" y="1751013"/>
          <p14:tracePt t="63939" x="9769475" y="1741488"/>
          <p14:tracePt t="63956" x="9752013" y="1741488"/>
          <p14:tracePt t="63973" x="9661525" y="1741488"/>
          <p14:tracePt t="63989" x="9528175" y="1776413"/>
          <p14:tracePt t="64006" x="9456738" y="1822450"/>
          <p14:tracePt t="64023" x="9348788" y="1884363"/>
          <p14:tracePt t="64039" x="9269413" y="1928813"/>
          <p14:tracePt t="64056" x="9259888" y="1955800"/>
          <p14:tracePt t="64073" x="9232900" y="1982788"/>
          <p14:tracePt t="64089" x="9215438" y="2017713"/>
          <p14:tracePt t="64106" x="9215438" y="2027238"/>
          <p14:tracePt t="64123" x="9215438" y="2071688"/>
          <p14:tracePt t="64139" x="9215438" y="2089150"/>
          <p14:tracePt t="64156" x="9215438" y="2125663"/>
          <p14:tracePt t="64173" x="9215438" y="2160588"/>
          <p14:tracePt t="64189" x="9215438" y="2170113"/>
          <p14:tracePt t="64206" x="9215438" y="2187575"/>
          <p14:tracePt t="64223" x="9215438" y="2197100"/>
          <p14:tracePt t="64239" x="9215438" y="2214563"/>
          <p14:tracePt t="64256" x="9224963" y="2232025"/>
          <p14:tracePt t="64273" x="9232900" y="2259013"/>
          <p14:tracePt t="64289" x="9251950" y="2268538"/>
          <p14:tracePt t="64306" x="9259888" y="2276475"/>
          <p14:tracePt t="64323" x="9269413" y="2276475"/>
          <p14:tracePt t="64339" x="9277350" y="2295525"/>
          <p14:tracePt t="64356" x="9296400" y="2303463"/>
          <p14:tracePt t="64373" x="9313863" y="2303463"/>
          <p14:tracePt t="64389" x="9340850" y="2312988"/>
          <p14:tracePt t="64406" x="9367838" y="2322513"/>
          <p14:tracePt t="64423" x="9466263" y="2322513"/>
          <p14:tracePt t="64439" x="9555163" y="2322513"/>
          <p14:tracePt t="64456" x="9590088" y="2322513"/>
          <p14:tracePt t="64473" x="9626600" y="2322513"/>
          <p14:tracePt t="64490" x="9671050" y="2303463"/>
          <p14:tracePt t="64507" x="9698038" y="2286000"/>
          <p14:tracePt t="64523" x="9705975" y="2276475"/>
          <p14:tracePt t="64540" x="9732963" y="2259013"/>
          <p14:tracePt t="64556" x="9752013" y="2232025"/>
          <p14:tracePt t="64573" x="9769475" y="2214563"/>
          <p14:tracePt t="64590" x="9777413" y="2205038"/>
          <p14:tracePt t="64652" x="9777413" y="2197100"/>
          <p14:tracePt t="64681" x="9777413" y="2187575"/>
          <p14:tracePt t="65488" x="9769475" y="2187575"/>
          <p14:tracePt t="65509" x="9759950" y="2179638"/>
          <p14:tracePt t="65523" x="9742488" y="2170113"/>
          <p14:tracePt t="65540" x="9715500" y="2152650"/>
          <p14:tracePt t="65561" x="9705975" y="2143125"/>
          <p14:tracePt t="65671" x="9705975" y="2152650"/>
          <p14:tracePt t="65709" x="9705975" y="2160588"/>
          <p14:tracePt t="65723" x="9705975" y="2170113"/>
          <p14:tracePt t="65739" x="9725025" y="2197100"/>
          <p14:tracePt t="65756" x="9752013" y="2232025"/>
          <p14:tracePt t="65773" x="9752013" y="2241550"/>
          <p14:tracePt t="65789" x="9759950" y="2251075"/>
          <p14:tracePt t="65806" x="9769475" y="2251075"/>
          <p14:tracePt t="65826" x="9769475" y="2259013"/>
          <p14:tracePt t="65866" x="9769475" y="2268538"/>
          <p14:tracePt t="65948" x="9777413" y="2268538"/>
          <p14:tracePt t="66010" x="9786938" y="2268538"/>
          <p14:tracePt t="66041" x="9796463" y="2268538"/>
          <p14:tracePt t="66056" x="9804400" y="2259013"/>
          <p14:tracePt t="66092" x="9813925" y="2251075"/>
          <p14:tracePt t="66111" x="9823450" y="2241550"/>
          <p14:tracePt t="66131" x="9831388" y="2241550"/>
          <p14:tracePt t="66161" x="9840913" y="2232025"/>
          <p14:tracePt t="66184" x="9840913" y="2224088"/>
          <p14:tracePt t="66528" x="9848850" y="2224088"/>
          <p14:tracePt t="66559" x="9858375" y="2224088"/>
          <p14:tracePt t="66573" x="9858375" y="2232025"/>
          <p14:tracePt t="66590" x="9867900" y="2232025"/>
          <p14:tracePt t="66606" x="9875838" y="2232025"/>
          <p14:tracePt t="66623" x="9885363" y="2232025"/>
          <p14:tracePt t="66640" x="9894888" y="2232025"/>
          <p14:tracePt t="66663" x="9902825" y="2232025"/>
          <p14:tracePt t="66764" x="9902825" y="2224088"/>
          <p14:tracePt t="68938" x="9894888" y="2241550"/>
          <p14:tracePt t="68957" x="9813925" y="2384425"/>
          <p14:tracePt t="68974" x="9661525" y="2589213"/>
          <p14:tracePt t="68990" x="9456738" y="2911475"/>
          <p14:tracePt t="69007" x="9340850" y="3062288"/>
          <p14:tracePt t="69023" x="8902700" y="3581400"/>
          <p14:tracePt t="69040" x="8751888" y="3759200"/>
          <p14:tracePt t="69057" x="8501063" y="3973513"/>
          <p14:tracePt t="69073" x="8340725" y="4098925"/>
          <p14:tracePt t="69090" x="8277225" y="4152900"/>
          <p14:tracePt t="69107" x="8170863" y="4197350"/>
          <p14:tracePt t="69123" x="8116888" y="4214813"/>
          <p14:tracePt t="69317" x="8099425" y="4241800"/>
          <p14:tracePt t="69326" x="8045450" y="4322763"/>
          <p14:tracePt t="69340" x="7956550" y="4465638"/>
          <p14:tracePt t="69357" x="7653338" y="4751388"/>
          <p14:tracePt t="69373" x="7446963" y="4929188"/>
          <p14:tracePt t="69390" x="7108825" y="5205413"/>
          <p14:tracePt t="69407" x="6929438" y="5322888"/>
          <p14:tracePt t="69423" x="6715125" y="5483225"/>
          <p14:tracePt t="69440" x="6572250" y="5554663"/>
          <p14:tracePt t="69457" x="6527800" y="5572125"/>
          <p14:tracePt t="69473" x="6500813" y="5572125"/>
          <p14:tracePt t="69646" x="6465888" y="5599113"/>
          <p14:tracePt t="69657" x="6411913" y="5626100"/>
          <p14:tracePt t="69673" x="6323013" y="5661025"/>
          <p14:tracePt t="69690" x="6108700" y="5705475"/>
          <p14:tracePt t="69707" x="5867400" y="5715000"/>
          <p14:tracePt t="69723" x="5697538" y="5724525"/>
          <p14:tracePt t="69740" x="5214938" y="5759450"/>
          <p14:tracePt t="69757" x="4741863" y="5759450"/>
          <p14:tracePt t="69773" x="4491038" y="5759450"/>
          <p14:tracePt t="69790" x="4197350" y="5759450"/>
          <p14:tracePt t="69807" x="4000500" y="5751513"/>
          <p14:tracePt t="69823" x="3946525" y="5741988"/>
          <p14:tracePt t="70008" x="3938588" y="5741988"/>
          <p14:tracePt t="70040" x="3902075" y="5741988"/>
          <p14:tracePt t="70057" x="3803650" y="5795963"/>
          <p14:tracePt t="70073" x="3562350" y="5875338"/>
          <p14:tracePt t="70090" x="3340100" y="5875338"/>
          <p14:tracePt t="70107" x="3232150" y="5875338"/>
          <p14:tracePt t="70123" x="3054350" y="5840413"/>
          <p14:tracePt t="70140" x="2965450" y="5795963"/>
          <p14:tracePt t="70157" x="2822575" y="5715000"/>
          <p14:tracePt t="70173" x="2759075" y="5670550"/>
          <p14:tracePt t="70190" x="2705100" y="5634038"/>
          <p14:tracePt t="70207" x="2705100" y="5626100"/>
          <p14:tracePt t="70224" x="2705100" y="5616575"/>
          <p14:tracePt t="70469" x="2705100" y="5608638"/>
          <p14:tracePt t="70478" x="2724150" y="5562600"/>
          <p14:tracePt t="70490" x="2751138" y="5500688"/>
          <p14:tracePt t="70507" x="2795588" y="5419725"/>
          <p14:tracePt t="70523" x="2911475" y="5268913"/>
          <p14:tracePt t="70540" x="3027363" y="5160963"/>
          <p14:tracePt t="70556" x="3098800" y="5116513"/>
          <p14:tracePt t="70573" x="3160713" y="5099050"/>
          <p14:tracePt t="70590" x="3179763" y="5099050"/>
          <p14:tracePt t="70606" x="3205163" y="5099050"/>
          <p14:tracePt t="70623" x="3214688" y="5099050"/>
          <p14:tracePt t="70640" x="3224213" y="5108575"/>
          <p14:tracePt t="70657" x="3232150" y="5108575"/>
          <p14:tracePt t="70674" x="3241675" y="5108575"/>
          <p14:tracePt t="70990" x="3232150" y="5108575"/>
          <p14:tracePt t="71007" x="3224213" y="5108575"/>
          <p14:tracePt t="71023" x="3214688" y="5108575"/>
          <p14:tracePt t="71042" x="3197225" y="5108575"/>
          <p14:tracePt t="71057" x="3179763" y="5108575"/>
          <p14:tracePt t="71074" x="3125788" y="5081588"/>
          <p14:tracePt t="71091" x="3044825" y="5054600"/>
          <p14:tracePt t="71107" x="3000375" y="5037138"/>
          <p14:tracePt t="71124" x="2938463" y="5027613"/>
          <p14:tracePt t="71140" x="2928938" y="5027613"/>
          <p14:tracePt t="71157" x="2919413" y="5027613"/>
          <p14:tracePt t="71195" x="2928938" y="5027613"/>
          <p14:tracePt t="71207" x="2946400" y="5027613"/>
          <p14:tracePt t="71224" x="2982913" y="5027613"/>
          <p14:tracePt t="71224" x="3036888" y="5027613"/>
          <p14:tracePt t="71240" x="3133725" y="5027613"/>
          <p14:tracePt t="71257" x="3232150" y="5018088"/>
          <p14:tracePt t="71257" x="3367088" y="5010150"/>
          <p14:tracePt t="71273" x="3482975" y="5000625"/>
          <p14:tracePt t="71290" x="3687763" y="4973638"/>
          <p14:tracePt t="71307" x="3768725" y="4973638"/>
          <p14:tracePt t="71308" x="3830638" y="4973638"/>
          <p14:tracePt t="71323" x="3894138" y="4973638"/>
          <p14:tracePt t="71340" x="3956050" y="4973638"/>
          <p14:tracePt t="71357" x="4010025" y="4973638"/>
          <p14:tracePt t="71374" x="4017963" y="4973638"/>
          <p14:tracePt t="71390" x="4054475" y="4973638"/>
          <p14:tracePt t="71407" x="4081463" y="4973638"/>
          <p14:tracePt t="71424" x="4089400" y="4973638"/>
          <p14:tracePt t="71440" x="4108450" y="4973638"/>
          <p14:tracePt t="71683" x="4089400" y="4973638"/>
          <p14:tracePt t="71696" x="4054475" y="4991100"/>
          <p14:tracePt t="71707" x="4010025" y="5010150"/>
          <p14:tracePt t="71724" x="3956050" y="5018088"/>
          <p14:tracePt t="71725" x="3894138" y="5018088"/>
          <p14:tracePt t="71740" x="3848100" y="5027613"/>
          <p14:tracePt t="71757" x="3687763" y="5027613"/>
          <p14:tracePt t="71774" x="3589338" y="5027613"/>
          <p14:tracePt t="71790" x="3411538" y="5027613"/>
          <p14:tracePt t="71807" x="3232150" y="5027613"/>
          <p14:tracePt t="71824" x="3160713" y="5027613"/>
          <p14:tracePt t="71840" x="3071813" y="5027613"/>
          <p14:tracePt t="71857" x="3036888" y="5027613"/>
          <p14:tracePt t="71858" x="3027363" y="5027613"/>
          <p14:tracePt t="71874" x="3009900" y="5027613"/>
          <p14:tracePt t="71890" x="3000375" y="5027613"/>
          <p14:tracePt t="71991" x="3000375" y="5018088"/>
          <p14:tracePt t="72367" x="3017838" y="5018088"/>
          <p14:tracePt t="72380" x="3044825" y="5027613"/>
          <p14:tracePt t="72390" x="3081338" y="5045075"/>
          <p14:tracePt t="72407" x="3143250" y="5062538"/>
          <p14:tracePt t="72424" x="3276600" y="5116513"/>
          <p14:tracePt t="72440" x="3429000" y="5153025"/>
          <p14:tracePt t="72457" x="3490913" y="5170488"/>
          <p14:tracePt t="72474" x="3633788" y="5180013"/>
          <p14:tracePt t="72490" x="3795713" y="5180013"/>
          <p14:tracePt t="72507" x="3867150" y="5180013"/>
          <p14:tracePt t="72524" x="3990975" y="5180013"/>
          <p14:tracePt t="72540" x="4081463" y="5180013"/>
          <p14:tracePt t="72557" x="4108450" y="5180013"/>
          <p14:tracePt t="72573" x="4152900" y="5180013"/>
          <p14:tracePt t="72590" x="4187825" y="5170488"/>
          <p14:tracePt t="72607" x="4205288" y="5160963"/>
          <p14:tracePt t="72624" x="4224338" y="5160963"/>
          <p14:tracePt t="72642" x="4232275" y="5153025"/>
          <p14:tracePt t="72676" x="4241800" y="5153025"/>
          <p14:tracePt t="72690" x="4251325" y="5143500"/>
          <p14:tracePt t="72707" x="4251325" y="5126038"/>
          <p14:tracePt t="72724" x="4251325" y="5099050"/>
          <p14:tracePt t="72740" x="4251325" y="5081588"/>
          <p14:tracePt t="72757" x="4251325" y="5062538"/>
          <p14:tracePt t="72774" x="4251325" y="5054600"/>
          <p14:tracePt t="72790" x="4251325" y="5045075"/>
          <p14:tracePt t="72807" x="4241800" y="5037138"/>
          <p14:tracePt t="72847" x="4241800" y="5027613"/>
          <p14:tracePt t="73748" x="4232275" y="5027613"/>
          <p14:tracePt t="73776" x="4241800" y="5027613"/>
          <p14:tracePt t="73790" x="4268788" y="5037138"/>
          <p14:tracePt t="73807" x="4322763" y="5045075"/>
          <p14:tracePt t="73824" x="4446588" y="5081588"/>
          <p14:tracePt t="73841" x="4608513" y="5081588"/>
          <p14:tracePt t="73857" x="4803775" y="5072063"/>
          <p14:tracePt t="73874" x="4867275" y="5072063"/>
          <p14:tracePt t="73890" x="5027613" y="5062538"/>
          <p14:tracePt t="73907" x="5089525" y="5062538"/>
          <p14:tracePt t="73924" x="5143500" y="5062538"/>
          <p14:tracePt t="73940" x="5160963" y="5062538"/>
          <p14:tracePt t="74074" x="5153025" y="5062538"/>
          <p14:tracePt t="74090" x="5153025" y="5054600"/>
          <p14:tracePt t="74107" x="5133975" y="5037138"/>
          <p14:tracePt t="74124" x="5108575" y="5027613"/>
          <p14:tracePt t="74140" x="5099050" y="5018088"/>
          <p14:tracePt t="74157" x="5072063" y="5000625"/>
          <p14:tracePt t="74174" x="5054600" y="5000625"/>
          <p14:tracePt t="74191" x="5037138" y="5000625"/>
          <p14:tracePt t="74207" x="5027613" y="4991100"/>
          <p14:tracePt t="74227" x="5018088" y="4991100"/>
          <p14:tracePt t="74306" x="5027613" y="4991100"/>
          <p14:tracePt t="74324" x="5062538" y="4991100"/>
          <p14:tracePt t="74341" x="5214938" y="4991100"/>
          <p14:tracePt t="74357" x="5384800" y="4991100"/>
          <p14:tracePt t="74374" x="5446713" y="4991100"/>
          <p14:tracePt t="74390" x="5518150" y="4991100"/>
          <p14:tracePt t="74407" x="5527675" y="4991100"/>
          <p14:tracePt t="74424" x="5545138" y="4991100"/>
          <p14:tracePt t="74920" x="5562600" y="4991100"/>
          <p14:tracePt t="74930" x="5589588" y="5000625"/>
          <p14:tracePt t="74941" x="5626100" y="5000625"/>
          <p14:tracePt t="74957" x="5688013" y="5000625"/>
          <p14:tracePt t="74974" x="5857875" y="5000625"/>
          <p14:tracePt t="74991" x="5983288" y="5000625"/>
          <p14:tracePt t="75007" x="6027738" y="5000625"/>
          <p14:tracePt t="75024" x="6072188" y="4991100"/>
          <p14:tracePt t="75042" x="6081713" y="4991100"/>
          <p14:tracePt t="75057" x="6089650" y="4991100"/>
          <p14:tracePt t="75158" x="6081713" y="4991100"/>
          <p14:tracePt t="75187" x="6072188" y="4991100"/>
          <p14:tracePt t="75207" x="6054725" y="4991100"/>
          <p14:tracePt t="75226" x="6045200" y="4991100"/>
          <p14:tracePt t="75241" x="6037263" y="4991100"/>
          <p14:tracePt t="75257" x="6027738" y="4991100"/>
          <p14:tracePt t="75575" x="6027738" y="4983163"/>
          <p14:tracePt t="75747" x="6018213" y="4983163"/>
          <p14:tracePt t="75787" x="6027738" y="4983163"/>
          <p14:tracePt t="75799" x="6045200" y="5000625"/>
          <p14:tracePt t="75809" x="6081713" y="5018088"/>
          <p14:tracePt t="75824" x="6143625" y="5018088"/>
          <p14:tracePt t="75841" x="6313488" y="5018088"/>
          <p14:tracePt t="75857" x="6411913" y="5027613"/>
          <p14:tracePt t="75874" x="6599238" y="5027613"/>
          <p14:tracePt t="75891" x="6759575" y="5018088"/>
          <p14:tracePt t="75907" x="6804025" y="5018088"/>
          <p14:tracePt t="75924" x="6902450" y="5018088"/>
          <p14:tracePt t="75941" x="6938963" y="5018088"/>
          <p14:tracePt t="75960" x="6946900" y="5018088"/>
          <p14:tracePt t="76371" x="6946900" y="5010150"/>
          <p14:tracePt t="76391" x="6938963" y="5010150"/>
          <p14:tracePt t="123252"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187" y="539704"/>
            <a:ext cx="8911687" cy="1280890"/>
          </a:xfrm>
        </p:spPr>
        <p:txBody>
          <a:bodyPr/>
          <a:lstStyle/>
          <a:p>
            <a:r>
              <a:rPr lang="en-US" dirty="0" smtClean="0"/>
              <a:t>MLA Works-Cited Examples </a:t>
            </a:r>
            <a:endParaRPr lang="en-US" dirty="0"/>
          </a:p>
        </p:txBody>
      </p:sp>
      <p:sp>
        <p:nvSpPr>
          <p:cNvPr id="3" name="Content Placeholder 2"/>
          <p:cNvSpPr>
            <a:spLocks noGrp="1"/>
          </p:cNvSpPr>
          <p:nvPr>
            <p:ph idx="1"/>
          </p:nvPr>
        </p:nvSpPr>
        <p:spPr>
          <a:xfrm>
            <a:off x="1237957" y="1417639"/>
            <a:ext cx="10705514" cy="5271029"/>
          </a:xfrm>
        </p:spPr>
        <p:txBody>
          <a:bodyPr>
            <a:normAutofit fontScale="77500" lnSpcReduction="20000"/>
          </a:bodyPr>
          <a:lstStyle/>
          <a:p>
            <a:pPr>
              <a:buNone/>
            </a:pPr>
            <a:r>
              <a:rPr lang="en-US" u="sng" dirty="0" smtClean="0"/>
              <a:t>Works-cited entry for periodical (e.g. magazine or journal article)</a:t>
            </a:r>
          </a:p>
          <a:p>
            <a:pPr lvl="1">
              <a:buNone/>
            </a:pPr>
            <a:r>
              <a:rPr lang="en-US" dirty="0" smtClean="0">
                <a:solidFill>
                  <a:srgbClr val="0000FF"/>
                </a:solidFill>
              </a:rPr>
              <a:t>Author’s name. </a:t>
            </a:r>
            <a:r>
              <a:rPr lang="en-US" dirty="0" smtClean="0">
                <a:solidFill>
                  <a:srgbClr val="008000"/>
                </a:solidFill>
              </a:rPr>
              <a:t>“Title of article.” </a:t>
            </a:r>
            <a:r>
              <a:rPr lang="en-US" dirty="0" smtClean="0">
                <a:solidFill>
                  <a:srgbClr val="FF6600"/>
                </a:solidFill>
              </a:rPr>
              <a:t>Publication information. </a:t>
            </a:r>
          </a:p>
          <a:p>
            <a:pPr lvl="1">
              <a:buNone/>
            </a:pPr>
            <a:endParaRPr lang="en-US" dirty="0" smtClean="0"/>
          </a:p>
          <a:p>
            <a:pPr lvl="1">
              <a:buNone/>
            </a:pPr>
            <a:r>
              <a:rPr lang="en-US" dirty="0" smtClean="0"/>
              <a:t>Example: </a:t>
            </a:r>
          </a:p>
          <a:p>
            <a:pPr lvl="1">
              <a:buNone/>
            </a:pPr>
            <a:r>
              <a:rPr lang="en-US" dirty="0" err="1" smtClean="0">
                <a:solidFill>
                  <a:srgbClr val="0000FF"/>
                </a:solidFill>
              </a:rPr>
              <a:t>Danielewicz</a:t>
            </a:r>
            <a:r>
              <a:rPr lang="en-US" dirty="0" smtClean="0">
                <a:solidFill>
                  <a:srgbClr val="0000FF"/>
                </a:solidFill>
              </a:rPr>
              <a:t>, Jane</a:t>
            </a:r>
            <a:r>
              <a:rPr lang="en-US" dirty="0" smtClean="0"/>
              <a:t>. </a:t>
            </a:r>
            <a:r>
              <a:rPr lang="en-US" dirty="0" smtClean="0">
                <a:solidFill>
                  <a:srgbClr val="008000"/>
                </a:solidFill>
              </a:rPr>
              <a:t>“Personal Genres, Public Voices.”</a:t>
            </a:r>
            <a:r>
              <a:rPr lang="en-US" dirty="0" smtClean="0"/>
              <a:t> </a:t>
            </a:r>
            <a:r>
              <a:rPr lang="en-US" i="1" dirty="0" smtClean="0"/>
              <a:t>College Composition and Communication</a:t>
            </a:r>
            <a:r>
              <a:rPr lang="en-US" dirty="0" smtClean="0"/>
              <a:t> 59.3 (2008): 420-50. Print. </a:t>
            </a:r>
          </a:p>
          <a:p>
            <a:pPr>
              <a:buNone/>
            </a:pPr>
            <a:endParaRPr lang="en-US" u="sng" dirty="0" smtClean="0"/>
          </a:p>
          <a:p>
            <a:pPr>
              <a:buNone/>
            </a:pPr>
            <a:r>
              <a:rPr lang="en-US" u="sng" dirty="0" smtClean="0"/>
              <a:t>Works-cited entry for web source</a:t>
            </a:r>
          </a:p>
          <a:p>
            <a:pPr lvl="1">
              <a:buNone/>
            </a:pPr>
            <a:r>
              <a:rPr lang="en-US" dirty="0" smtClean="0">
                <a:solidFill>
                  <a:srgbClr val="0000FF"/>
                </a:solidFill>
              </a:rPr>
              <a:t>Author’s name. </a:t>
            </a:r>
            <a:r>
              <a:rPr lang="en-US" dirty="0" smtClean="0">
                <a:solidFill>
                  <a:srgbClr val="008000"/>
                </a:solidFill>
              </a:rPr>
              <a:t>“Title of work.” </a:t>
            </a:r>
            <a:r>
              <a:rPr lang="en-US" dirty="0" smtClean="0">
                <a:solidFill>
                  <a:srgbClr val="FF6600"/>
                </a:solidFill>
              </a:rPr>
              <a:t>Title of overall website. Publisher or sponsor of the site, date of publication. Medium of publication (Web). Date of access. </a:t>
            </a:r>
          </a:p>
          <a:p>
            <a:pPr lvl="1">
              <a:buNone/>
            </a:pPr>
            <a:endParaRPr lang="en-US" dirty="0" smtClean="0">
              <a:solidFill>
                <a:srgbClr val="0000FF"/>
              </a:solidFill>
            </a:endParaRPr>
          </a:p>
          <a:p>
            <a:pPr lvl="1">
              <a:buNone/>
            </a:pPr>
            <a:r>
              <a:rPr lang="en-US" dirty="0" smtClean="0">
                <a:solidFill>
                  <a:srgbClr val="000000"/>
                </a:solidFill>
              </a:rPr>
              <a:t>Example: </a:t>
            </a:r>
          </a:p>
          <a:p>
            <a:pPr lvl="1">
              <a:buNone/>
            </a:pPr>
            <a:r>
              <a:rPr lang="en-US" dirty="0" err="1" smtClean="0">
                <a:solidFill>
                  <a:srgbClr val="0000FF"/>
                </a:solidFill>
              </a:rPr>
              <a:t>Dickler</a:t>
            </a:r>
            <a:r>
              <a:rPr lang="en-US" dirty="0" smtClean="0">
                <a:solidFill>
                  <a:srgbClr val="0000FF"/>
                </a:solidFill>
              </a:rPr>
              <a:t>, Jennifer</a:t>
            </a:r>
            <a:r>
              <a:rPr lang="en-US" dirty="0" smtClean="0"/>
              <a:t>. </a:t>
            </a:r>
            <a:r>
              <a:rPr lang="en-US" dirty="0" smtClean="0">
                <a:solidFill>
                  <a:srgbClr val="008000"/>
                </a:solidFill>
              </a:rPr>
              <a:t>“Economy Makes People Sick.”</a:t>
            </a:r>
            <a:r>
              <a:rPr lang="en-US" dirty="0" smtClean="0"/>
              <a:t> </a:t>
            </a:r>
            <a:r>
              <a:rPr lang="en-US" dirty="0" smtClean="0">
                <a:solidFill>
                  <a:srgbClr val="FF6600"/>
                </a:solidFill>
              </a:rPr>
              <a:t>Cable News Network, 7 June 2011. Web. 7 June 2011. </a:t>
            </a:r>
          </a:p>
          <a:p>
            <a:pPr>
              <a:buNone/>
            </a:pPr>
            <a:endParaRPr lang="en-US" u="sng" dirty="0" smtClean="0"/>
          </a:p>
          <a:p>
            <a:pPr>
              <a:buNone/>
            </a:pPr>
            <a:r>
              <a:rPr lang="en-US" u="sng" dirty="0" smtClean="0"/>
              <a:t>Works-cited entry for database source</a:t>
            </a:r>
          </a:p>
          <a:p>
            <a:pPr lvl="1">
              <a:buNone/>
            </a:pPr>
            <a:r>
              <a:rPr lang="en-US" dirty="0" smtClean="0">
                <a:solidFill>
                  <a:srgbClr val="0000FF"/>
                </a:solidFill>
              </a:rPr>
              <a:t>Author’s name. </a:t>
            </a:r>
            <a:r>
              <a:rPr lang="en-US" dirty="0" smtClean="0">
                <a:solidFill>
                  <a:srgbClr val="008000"/>
                </a:solidFill>
              </a:rPr>
              <a:t>Print publication information</a:t>
            </a:r>
            <a:r>
              <a:rPr lang="en-US" dirty="0" smtClean="0"/>
              <a:t>. </a:t>
            </a:r>
            <a:r>
              <a:rPr lang="en-US" dirty="0" smtClean="0">
                <a:solidFill>
                  <a:srgbClr val="FF6600"/>
                </a:solidFill>
              </a:rPr>
              <a:t>Name of database. Medium of publication (Web). Date of access. </a:t>
            </a:r>
          </a:p>
          <a:p>
            <a:pPr lvl="1">
              <a:buNone/>
            </a:pPr>
            <a:endParaRPr lang="en-US" dirty="0" smtClean="0">
              <a:solidFill>
                <a:srgbClr val="0000FF"/>
              </a:solidFill>
            </a:endParaRPr>
          </a:p>
          <a:p>
            <a:pPr lvl="1">
              <a:buNone/>
            </a:pPr>
            <a:r>
              <a:rPr lang="en-US" dirty="0" smtClean="0">
                <a:solidFill>
                  <a:srgbClr val="000000"/>
                </a:solidFill>
              </a:rPr>
              <a:t>Example: </a:t>
            </a:r>
          </a:p>
          <a:p>
            <a:pPr lvl="1">
              <a:buNone/>
            </a:pPr>
            <a:r>
              <a:rPr lang="en-US" dirty="0" err="1" smtClean="0">
                <a:solidFill>
                  <a:srgbClr val="0000FF"/>
                </a:solidFill>
              </a:rPr>
              <a:t>Hede</a:t>
            </a:r>
            <a:r>
              <a:rPr lang="en-US" dirty="0" smtClean="0">
                <a:solidFill>
                  <a:srgbClr val="0000FF"/>
                </a:solidFill>
              </a:rPr>
              <a:t>, Jasper</a:t>
            </a:r>
            <a:r>
              <a:rPr lang="en-US" dirty="0" smtClean="0"/>
              <a:t>. </a:t>
            </a:r>
            <a:r>
              <a:rPr lang="en-US" dirty="0" smtClean="0">
                <a:solidFill>
                  <a:srgbClr val="008000"/>
                </a:solidFill>
              </a:rPr>
              <a:t>“Jews and Muslims in Dante’s Vision.” European Review 16.1 (2008): 101-14. </a:t>
            </a:r>
            <a:r>
              <a:rPr lang="en-US" i="1" dirty="0" smtClean="0">
                <a:solidFill>
                  <a:srgbClr val="FF6600"/>
                </a:solidFill>
              </a:rPr>
              <a:t>Academic Search Premier</a:t>
            </a:r>
            <a:r>
              <a:rPr lang="en-US" dirty="0" smtClean="0">
                <a:solidFill>
                  <a:srgbClr val="FF6600"/>
                </a:solidFill>
              </a:rPr>
              <a:t>. Web. 14 Sept. 2011. </a:t>
            </a:r>
          </a:p>
        </p:txBody>
      </p:sp>
      <p:sp>
        <p:nvSpPr>
          <p:cNvPr id="4" name="Oval 3"/>
          <p:cNvSpPr/>
          <p:nvPr/>
        </p:nvSpPr>
        <p:spPr>
          <a:xfrm>
            <a:off x="8480059" y="379828"/>
            <a:ext cx="3418449" cy="14407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See </a:t>
            </a:r>
            <a:r>
              <a:rPr lang="en-US" b="1" dirty="0" smtClean="0"/>
              <a:t>Chapter 25 </a:t>
            </a:r>
            <a:r>
              <a:rPr lang="en-US" dirty="0" smtClean="0"/>
              <a:t>in your </a:t>
            </a:r>
            <a:r>
              <a:rPr lang="en-US" i="1" dirty="0" smtClean="0"/>
              <a:t>S&amp;S Handbook </a:t>
            </a:r>
            <a:r>
              <a:rPr lang="en-US" dirty="0" smtClean="0"/>
              <a:t>for many more examples.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2722581"/>
      </p:ext>
    </p:extLst>
  </p:cSld>
  <p:clrMapOvr>
    <a:masterClrMapping/>
  </p:clrMapOvr>
  <mc:AlternateContent xmlns:mc="http://schemas.openxmlformats.org/markup-compatibility/2006">
    <mc:Choice xmlns:p14="http://schemas.microsoft.com/office/powerpoint/2010/main" Requires="p14">
      <p:transition spd="slow" p14:dur="2000" advTm="74263"/>
    </mc:Choice>
    <mc:Fallback>
      <p:transition spd="slow" advTm="7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7880" x="6938963" y="5010150"/>
          <p14:tracePt t="8113" x="6929438" y="5010150"/>
          <p14:tracePt t="8144" x="6902450" y="5010150"/>
          <p14:tracePt t="8161" x="6867525" y="5000625"/>
          <p14:tracePt t="8178" x="6688138" y="4884738"/>
          <p14:tracePt t="8195" x="6581775" y="4786313"/>
          <p14:tracePt t="8211" x="6313488" y="4616450"/>
          <p14:tracePt t="8228" x="5956300" y="4357688"/>
          <p14:tracePt t="8245" x="5751513" y="4214813"/>
          <p14:tracePt t="8261" x="5357813" y="3973513"/>
          <p14:tracePt t="8278" x="5010150" y="3751263"/>
          <p14:tracePt t="8295" x="4875213" y="3643313"/>
          <p14:tracePt t="8311" x="4714875" y="3490913"/>
          <p14:tracePt t="8492" x="4705350" y="3490913"/>
          <p14:tracePt t="8522" x="4660900" y="3465513"/>
          <p14:tracePt t="8531" x="4510088" y="3402013"/>
          <p14:tracePt t="8545" x="4348163" y="3313113"/>
          <p14:tracePt t="8561" x="3956050" y="3071813"/>
          <p14:tracePt t="8578" x="3741738" y="2973388"/>
          <p14:tracePt t="8595" x="3259138" y="2813050"/>
          <p14:tracePt t="8611" x="3017838" y="2759075"/>
          <p14:tracePt t="8628" x="2724150" y="2643188"/>
          <p14:tracePt t="8645" x="2571750" y="2562225"/>
          <p14:tracePt t="8661" x="2509838" y="2517775"/>
          <p14:tracePt t="8857" x="2500313" y="2517775"/>
          <p14:tracePt t="8879" x="2482850" y="2517775"/>
          <p14:tracePt t="8895" x="2455863" y="2517775"/>
          <p14:tracePt t="8911" x="2393950" y="2527300"/>
          <p14:tracePt t="8928" x="2330450" y="2527300"/>
          <p14:tracePt t="8945" x="2187575" y="2527300"/>
          <p14:tracePt t="8961" x="2017713" y="2517775"/>
          <p14:tracePt t="8978" x="1901825" y="2490788"/>
          <p14:tracePt t="8995" x="1670050" y="2455863"/>
          <p14:tracePt t="9011" x="1562100" y="2419350"/>
          <p14:tracePt t="9028" x="1384300" y="2374900"/>
          <p14:tracePt t="9045" x="1312863" y="2322513"/>
          <p14:tracePt t="9204" x="1303338" y="2322513"/>
          <p14:tracePt t="9215" x="1295400" y="2322513"/>
          <p14:tracePt t="9235" x="1285875" y="2322513"/>
          <p14:tracePt t="9246" x="1258888" y="2322513"/>
          <p14:tracePt t="9261" x="1231900" y="2312988"/>
          <p14:tracePt t="9278" x="1179513" y="2259013"/>
          <p14:tracePt t="9295" x="1160463" y="2205038"/>
          <p14:tracePt t="9311" x="1133475" y="2054225"/>
          <p14:tracePt t="9328" x="1116013" y="1857375"/>
          <p14:tracePt t="9345" x="1116013" y="1795463"/>
          <p14:tracePt t="9361" x="1116013" y="1751013"/>
          <p14:tracePt t="9379" x="1116013" y="1741488"/>
          <p14:tracePt t="9615" x="1108075" y="1741488"/>
          <p14:tracePt t="9685" x="1098550" y="1731963"/>
          <p14:tracePt t="9706" x="1098550" y="1724025"/>
          <p14:tracePt t="9725" x="1098550" y="1714500"/>
          <p14:tracePt t="9737" x="1089025" y="1704975"/>
          <p14:tracePt t="9746" x="1081088" y="1687513"/>
          <p14:tracePt t="9767" x="1081088" y="1670050"/>
          <p14:tracePt t="9787" x="1081088" y="1660525"/>
          <p14:tracePt t="9798" x="1071563" y="1652588"/>
          <p14:tracePt t="9811" x="1071563" y="1643063"/>
          <p14:tracePt t="9828" x="1062038" y="1633538"/>
          <p14:tracePt t="9845" x="1062038" y="1625600"/>
          <p14:tracePt t="9861" x="1062038" y="1616075"/>
          <p14:tracePt t="9878" x="1062038" y="1608138"/>
          <p14:tracePt t="9929" x="1062038" y="1598613"/>
          <p14:tracePt t="11092" x="1054100" y="1598613"/>
          <p14:tracePt t="11112" x="1036638" y="1598613"/>
          <p14:tracePt t="11164" x="1036638" y="1616075"/>
          <p14:tracePt t="11178" x="1036638" y="1633538"/>
          <p14:tracePt t="11195" x="1036638" y="1687513"/>
          <p14:tracePt t="11211" x="1044575" y="1731963"/>
          <p14:tracePt t="11228" x="1062038" y="1830388"/>
          <p14:tracePt t="11245" x="1071563" y="1857375"/>
          <p14:tracePt t="11262" x="1081088" y="1919288"/>
          <p14:tracePt t="11278" x="1089025" y="1946275"/>
          <p14:tracePt t="11295" x="1098550" y="1965325"/>
          <p14:tracePt t="11312" x="1098550" y="1982788"/>
          <p14:tracePt t="11329" x="1098550" y="1990725"/>
          <p14:tracePt t="11409" x="1098550" y="1973263"/>
          <p14:tracePt t="11428" x="1098550" y="1946275"/>
          <p14:tracePt t="11445" x="1098550" y="1884363"/>
          <p14:tracePt t="11461" x="1098550" y="1839913"/>
          <p14:tracePt t="11478" x="1098550" y="1812925"/>
          <p14:tracePt t="11499" x="1098550" y="1768475"/>
          <p14:tracePt t="11512" x="1098550" y="1751013"/>
          <p14:tracePt t="11528" x="1098550" y="1714500"/>
          <p14:tracePt t="11545" x="1098550" y="1697038"/>
          <p14:tracePt t="11546" x="1098550" y="1660525"/>
          <p14:tracePt t="11562" x="1098550" y="1643063"/>
          <p14:tracePt t="11578" x="1098550" y="1616075"/>
          <p14:tracePt t="11595" x="1098550" y="1589088"/>
          <p14:tracePt t="11613" x="1098550" y="1581150"/>
          <p14:tracePt t="11635" x="1098550" y="1571625"/>
          <p14:tracePt t="11673" x="1098550" y="1581150"/>
          <p14:tracePt t="11684" x="1089025" y="1608138"/>
          <p14:tracePt t="11695" x="1089025" y="1652588"/>
          <p14:tracePt t="11711" x="1089025" y="1704975"/>
          <p14:tracePt t="11728" x="1089025" y="1803400"/>
          <p14:tracePt t="11745" x="1089025" y="1866900"/>
          <p14:tracePt t="11762" x="1089025" y="1884363"/>
          <p14:tracePt t="11778" x="1089025" y="1901825"/>
          <p14:tracePt t="11795" x="1089025" y="1911350"/>
          <p14:tracePt t="11812" x="1089025" y="1919288"/>
          <p14:tracePt t="11857" x="1089025" y="1911350"/>
          <p14:tracePt t="11868" x="1089025" y="1893888"/>
          <p14:tracePt t="11879" x="1089025" y="1857375"/>
          <p14:tracePt t="11895" x="1098550" y="1812925"/>
          <p14:tracePt t="11912" x="1098550" y="1785938"/>
          <p14:tracePt t="11928" x="1108075" y="1741488"/>
          <p14:tracePt t="11945" x="1108075" y="1714500"/>
          <p14:tracePt t="11963" x="1108075" y="1704975"/>
          <p14:tracePt t="11990" x="1108075" y="1697038"/>
          <p14:tracePt t="12032" x="1125538" y="1714500"/>
          <p14:tracePt t="12045" x="1125538" y="1751013"/>
          <p14:tracePt t="12062" x="1143000" y="1803400"/>
          <p14:tracePt t="12078" x="1152525" y="1822450"/>
          <p14:tracePt t="12095" x="1152525" y="1857375"/>
          <p14:tracePt t="12112" x="1152525" y="1866900"/>
          <p14:tracePt t="12128" x="1152525" y="1874838"/>
          <p14:tracePt t="12195" x="1152525" y="1866900"/>
          <p14:tracePt t="12212" x="1152525" y="1847850"/>
          <p14:tracePt t="12228" x="1143000" y="1803400"/>
          <p14:tracePt t="12245" x="1143000" y="1768475"/>
          <p14:tracePt t="12262" x="1143000" y="1714500"/>
          <p14:tracePt t="12278" x="1143000" y="1697038"/>
          <p14:tracePt t="12295" x="1143000" y="1687513"/>
          <p14:tracePt t="12312" x="1143000" y="1679575"/>
          <p14:tracePt t="12357" x="1143000" y="1687513"/>
          <p14:tracePt t="12368" x="1143000" y="1731963"/>
          <p14:tracePt t="12379" x="1152525" y="1758950"/>
          <p14:tracePt t="12395" x="1160463" y="1795463"/>
          <p14:tracePt t="12412" x="1169988" y="1857375"/>
          <p14:tracePt t="12428" x="1169988" y="1884363"/>
          <p14:tracePt t="12445" x="1169988" y="1893888"/>
          <p14:tracePt t="12462" x="1169988" y="1901825"/>
          <p14:tracePt t="12525" x="1169988" y="1893888"/>
          <p14:tracePt t="12534" x="1169988" y="1884363"/>
          <p14:tracePt t="12545" x="1169988" y="1857375"/>
          <p14:tracePt t="12562" x="1160463" y="1830388"/>
          <p14:tracePt t="12562" x="1160463" y="1803400"/>
          <p14:tracePt t="12578" x="1160463" y="1785938"/>
          <p14:tracePt t="12595" x="1160463" y="1758950"/>
          <p14:tracePt t="12612" x="1160463" y="1741488"/>
          <p14:tracePt t="12628" x="1160463" y="1731963"/>
          <p14:tracePt t="12645" x="1160463" y="1724025"/>
          <p14:tracePt t="12684" x="1160463" y="1751013"/>
          <p14:tracePt t="12695" x="1160463" y="1776413"/>
          <p14:tracePt t="12712" x="1160463" y="1822450"/>
          <p14:tracePt t="12728" x="1160463" y="1901825"/>
          <p14:tracePt t="12745" x="1160463" y="1946275"/>
          <p14:tracePt t="12767" x="1160463" y="1955800"/>
          <p14:tracePt t="12778" x="1160463" y="1965325"/>
          <p14:tracePt t="12829" x="1160463" y="1938338"/>
          <p14:tracePt t="12845" x="1160463" y="1911350"/>
          <p14:tracePt t="12862" x="1160463" y="1847850"/>
          <p14:tracePt t="12878" x="1160463" y="1803400"/>
          <p14:tracePt t="12895" x="1160463" y="1785938"/>
          <p14:tracePt t="12912" x="1160463" y="1768475"/>
          <p14:tracePt t="12928" x="1160463" y="1751013"/>
          <p14:tracePt t="12945" x="1160463" y="1741488"/>
          <p14:tracePt t="12992" x="1160463" y="1758950"/>
          <p14:tracePt t="13003" x="1160463" y="1803400"/>
          <p14:tracePt t="13012" x="1169988" y="1866900"/>
          <p14:tracePt t="13028" x="1169988" y="1928813"/>
          <p14:tracePt t="13045" x="1179513" y="2009775"/>
          <p14:tracePt t="13062" x="1179513" y="2054225"/>
          <p14:tracePt t="13078" x="1179513" y="2062163"/>
          <p14:tracePt t="13095" x="1179513" y="2071688"/>
          <p14:tracePt t="13155" x="1179513" y="2054225"/>
          <p14:tracePt t="13164" x="1179513" y="2044700"/>
          <p14:tracePt t="13178" x="1169988" y="2009775"/>
          <p14:tracePt t="13195" x="1169988" y="1955800"/>
          <p14:tracePt t="13212" x="1169988" y="1928813"/>
          <p14:tracePt t="13228" x="1160463" y="1866900"/>
          <p14:tracePt t="13245" x="1160463" y="1847850"/>
          <p14:tracePt t="13262" x="1160463" y="1830388"/>
          <p14:tracePt t="13279" x="1160463" y="1822450"/>
          <p14:tracePt t="13298" x="1160463" y="1812925"/>
          <p14:tracePt t="13338" x="1160463" y="1830388"/>
          <p14:tracePt t="13347" x="1160463" y="1866900"/>
          <p14:tracePt t="13362" x="1160463" y="1928813"/>
          <p14:tracePt t="13378" x="1169988" y="2044700"/>
          <p14:tracePt t="13395" x="1179513" y="2081213"/>
          <p14:tracePt t="13412" x="1179513" y="2116138"/>
          <p14:tracePt t="13428" x="1179513" y="2133600"/>
          <p14:tracePt t="13450" x="1179513" y="2143125"/>
          <p14:tracePt t="13493" x="1179513" y="2125663"/>
          <p14:tracePt t="13502" x="1179513" y="2081213"/>
          <p14:tracePt t="13512" x="1179513" y="2027238"/>
          <p14:tracePt t="13528" x="1179513" y="1982788"/>
          <p14:tracePt t="13545" x="1179513" y="1919288"/>
          <p14:tracePt t="13562" x="1179513" y="1866900"/>
          <p14:tracePt t="13578" x="1179513" y="1857375"/>
          <p14:tracePt t="13595" x="1179513" y="1847850"/>
          <p14:tracePt t="13612" x="1179513" y="1839913"/>
          <p14:tracePt t="13653" x="1179513" y="1866900"/>
          <p14:tracePt t="13663" x="1179513" y="1919288"/>
          <p14:tracePt t="13678" x="1179513" y="1990725"/>
          <p14:tracePt t="13695" x="1179513" y="2054225"/>
          <p14:tracePt t="13712" x="1179513" y="2133600"/>
          <p14:tracePt t="13728" x="1179513" y="2152650"/>
          <p14:tracePt t="13745" x="1179513" y="2160588"/>
          <p14:tracePt t="13762" x="1179513" y="2170113"/>
          <p14:tracePt t="13788" x="1179513" y="2160588"/>
          <p14:tracePt t="13797" x="1179513" y="2125663"/>
          <p14:tracePt t="13812" x="1179513" y="2071688"/>
          <p14:tracePt t="13828" x="1169988" y="1965325"/>
          <p14:tracePt t="13845" x="1160463" y="1911350"/>
          <p14:tracePt t="13862" x="1160463" y="1857375"/>
          <p14:tracePt t="13878" x="1160463" y="1839913"/>
          <p14:tracePt t="13895" x="1160463" y="1822450"/>
          <p14:tracePt t="13912" x="1160463" y="1812925"/>
          <p14:tracePt t="13950" x="1160463" y="1830388"/>
          <p14:tracePt t="13962" x="1160463" y="1866900"/>
          <p14:tracePt t="13978" x="1160463" y="1919288"/>
          <p14:tracePt t="13995" x="1160463" y="2017713"/>
          <p14:tracePt t="14012" x="1160463" y="2081213"/>
          <p14:tracePt t="14029" x="1160463" y="2098675"/>
          <p14:tracePt t="14045" x="1160463" y="2125663"/>
          <p14:tracePt t="14123" x="1160463" y="2116138"/>
          <p14:tracePt t="14134" x="1160463" y="2108200"/>
          <p14:tracePt t="14145" x="1160463" y="2081213"/>
          <p14:tracePt t="14162" x="1152525" y="2062163"/>
          <p14:tracePt t="14178" x="1143000" y="2017713"/>
          <p14:tracePt t="14195" x="1143000" y="2000250"/>
          <p14:tracePt t="14211" x="1143000" y="1973263"/>
          <p14:tracePt t="14228" x="1143000" y="1955800"/>
          <p14:tracePt t="14245" x="1143000" y="1946275"/>
          <p14:tracePt t="14267" x="1143000" y="1938338"/>
          <p14:tracePt t="14296" x="1143000" y="1965325"/>
          <p14:tracePt t="14311" x="1143000" y="1990725"/>
          <p14:tracePt t="14328" x="1143000" y="2071688"/>
          <p14:tracePt t="14345" x="1143000" y="2125663"/>
          <p14:tracePt t="14362" x="1152525" y="2170113"/>
          <p14:tracePt t="14378" x="1152525" y="2197100"/>
          <p14:tracePt t="14395" x="1152525" y="2205038"/>
          <p14:tracePt t="14453" x="1152525" y="2197100"/>
          <p14:tracePt t="14464" x="1152525" y="2170113"/>
          <p14:tracePt t="14478" x="1152525" y="2143125"/>
          <p14:tracePt t="14495" x="1143000" y="2089150"/>
          <p14:tracePt t="14512" x="1143000" y="2044700"/>
          <p14:tracePt t="14528" x="1143000" y="2027238"/>
          <p14:tracePt t="14545" x="1143000" y="2000250"/>
          <p14:tracePt t="14563" x="1143000" y="1990725"/>
          <p14:tracePt t="14579" x="1133475" y="1990725"/>
          <p14:tracePt t="14595" x="1133475" y="1982788"/>
          <p14:tracePt t="14623" x="1133475" y="1990725"/>
          <p14:tracePt t="14633" x="1133475" y="2017713"/>
          <p14:tracePt t="14645" x="1133475" y="2071688"/>
          <p14:tracePt t="14662" x="1143000" y="2143125"/>
          <p14:tracePt t="14679" x="1160463" y="2251075"/>
          <p14:tracePt t="14695" x="1160463" y="2286000"/>
          <p14:tracePt t="14712" x="1160463" y="2303463"/>
          <p14:tracePt t="14729" x="1160463" y="2312988"/>
          <p14:tracePt t="14787" x="1160463" y="2295525"/>
          <p14:tracePt t="14798" x="1160463" y="2268538"/>
          <p14:tracePt t="14812" x="1160463" y="2205038"/>
          <p14:tracePt t="14829" x="1160463" y="2125663"/>
          <p14:tracePt t="14845" x="1160463" y="2071688"/>
          <p14:tracePt t="14862" x="1160463" y="2027238"/>
          <p14:tracePt t="14879" x="1160463" y="2009775"/>
          <p14:tracePt t="14895" x="1160463" y="1982788"/>
          <p14:tracePt t="14912" x="1160463" y="1973263"/>
          <p14:tracePt t="14971" x="1160463" y="1982788"/>
          <p14:tracePt t="14980" x="1160463" y="2027238"/>
          <p14:tracePt t="14995" x="1160463" y="2081213"/>
          <p14:tracePt t="15012" x="1160463" y="2205038"/>
          <p14:tracePt t="15029" x="1160463" y="2232025"/>
          <p14:tracePt t="15045" x="1160463" y="2268538"/>
          <p14:tracePt t="15062" x="1160463" y="2286000"/>
          <p14:tracePt t="15079" x="1160463" y="2295525"/>
          <p14:tracePt t="15113" x="1152525" y="2295525"/>
          <p14:tracePt t="15129" x="1152525" y="2286000"/>
          <p14:tracePt t="15145" x="1143000" y="2205038"/>
          <p14:tracePt t="15162" x="1133475" y="2143125"/>
          <p14:tracePt t="15179" x="1125538" y="2054225"/>
          <p14:tracePt t="15195" x="1125538" y="1990725"/>
          <p14:tracePt t="15212" x="1125538" y="1965325"/>
          <p14:tracePt t="15229" x="1125538" y="1919288"/>
          <p14:tracePt t="15245" x="1125538" y="1901825"/>
          <p14:tracePt t="15262" x="1125538" y="1893888"/>
          <p14:tracePt t="15279" x="1125538" y="1884363"/>
          <p14:tracePt t="15298" x="1116013" y="1884363"/>
          <p14:tracePt t="15368" x="1116013" y="1911350"/>
          <p14:tracePt t="15379" x="1116013" y="1955800"/>
          <p14:tracePt t="15395" x="1125538" y="2027238"/>
          <p14:tracePt t="15412" x="1133475" y="2098675"/>
          <p14:tracePt t="15429" x="1143000" y="2116138"/>
          <p14:tracePt t="15445" x="1143000" y="2143125"/>
          <p14:tracePt t="15462" x="1143000" y="2152650"/>
          <p14:tracePt t="15512" x="1143000" y="2143125"/>
          <p14:tracePt t="15529" x="1143000" y="2125663"/>
          <p14:tracePt t="15545" x="1143000" y="2081213"/>
          <p14:tracePt t="15562" x="1143000" y="2017713"/>
          <p14:tracePt t="15579" x="1143000" y="1990725"/>
          <p14:tracePt t="15595" x="1143000" y="1946275"/>
          <p14:tracePt t="15612" x="1143000" y="1938338"/>
          <p14:tracePt t="15629" x="1143000" y="1911350"/>
          <p14:tracePt t="15645" x="1143000" y="1901825"/>
          <p14:tracePt t="15726" x="1143000" y="1911350"/>
          <p14:tracePt t="15735" x="1143000" y="1928813"/>
          <p14:tracePt t="15748" x="1143000" y="1955800"/>
          <p14:tracePt t="15762" x="1143000" y="1973263"/>
          <p14:tracePt t="15779" x="1143000" y="2027238"/>
          <p14:tracePt t="15796" x="1143000" y="2062163"/>
          <p14:tracePt t="15817" x="1143000" y="2071688"/>
          <p14:tracePt t="16012" x="1143000" y="2081213"/>
          <p14:tracePt t="16029" x="1143000" y="2098675"/>
          <p14:tracePt t="16045" x="1143000" y="2179638"/>
          <p14:tracePt t="16062" x="1143000" y="2295525"/>
          <p14:tracePt t="16079" x="1143000" y="2322513"/>
          <p14:tracePt t="16095" x="1143000" y="2366963"/>
          <p14:tracePt t="16112" x="1143000" y="2384425"/>
          <p14:tracePt t="16129" x="1143000" y="2393950"/>
          <p14:tracePt t="16154" x="1143000" y="2401888"/>
          <p14:tracePt t="16266" x="1143000" y="2393950"/>
          <p14:tracePt t="16287" x="1143000" y="2384425"/>
          <p14:tracePt t="16297" x="1143000" y="2374900"/>
          <p14:tracePt t="16312" x="1143000" y="2347913"/>
          <p14:tracePt t="16329" x="1143000" y="2295525"/>
          <p14:tracePt t="16345" x="1143000" y="2268538"/>
          <p14:tracePt t="16362" x="1143000" y="2224088"/>
          <p14:tracePt t="16378" x="1143000" y="2170113"/>
          <p14:tracePt t="16395" x="1152525" y="2143125"/>
          <p14:tracePt t="16413" x="1152525" y="2098675"/>
          <p14:tracePt t="16428" x="1152525" y="2081213"/>
          <p14:tracePt t="16445" x="1160463" y="2054225"/>
          <p14:tracePt t="16462" x="1160463" y="2027238"/>
          <p14:tracePt t="16479" x="1169988" y="2009775"/>
          <p14:tracePt t="16495" x="1169988" y="2000250"/>
          <p14:tracePt t="16512" x="1169988" y="1982788"/>
          <p14:tracePt t="16532" x="1169988" y="1973263"/>
          <p14:tracePt t="16552" x="1169988" y="1965325"/>
          <p14:tracePt t="16562" x="1179513" y="1965325"/>
          <p14:tracePt t="16579" x="1179513" y="1955800"/>
          <p14:tracePt t="16595" x="1196975" y="1946275"/>
          <p14:tracePt t="16612" x="1204913" y="1938338"/>
          <p14:tracePt t="16629" x="1223963" y="1938338"/>
          <p14:tracePt t="16645" x="1258888" y="1928813"/>
          <p14:tracePt t="16662" x="1268413" y="1919288"/>
          <p14:tracePt t="16663" x="1295400" y="1919288"/>
          <p14:tracePt t="16679" x="1303338" y="1919288"/>
          <p14:tracePt t="16696" x="1330325" y="1919288"/>
          <p14:tracePt t="16712" x="1347788" y="1919288"/>
          <p14:tracePt t="16729" x="1366838" y="1919288"/>
          <p14:tracePt t="16745" x="1374775" y="1919288"/>
          <p14:tracePt t="16786" x="1384300" y="1919288"/>
          <p14:tracePt t="16881" x="1374775" y="1919288"/>
          <p14:tracePt t="16895" x="1366838" y="1919288"/>
          <p14:tracePt t="16912" x="1357313" y="1919288"/>
          <p14:tracePt t="16929" x="1347788" y="1919288"/>
          <p14:tracePt t="16946" x="1339850" y="1919288"/>
          <p14:tracePt t="16962" x="1330325" y="1919288"/>
          <p14:tracePt t="16979" x="1330325" y="1911350"/>
          <p14:tracePt t="17071" x="1339850" y="1911350"/>
          <p14:tracePt t="17082" x="1347788" y="1911350"/>
          <p14:tracePt t="17521" x="1339850" y="1911350"/>
          <p14:tracePt t="17561" x="1339850" y="1919288"/>
          <p14:tracePt t="17579" x="1330325" y="1938338"/>
          <p14:tracePt t="17596" x="1312863" y="2027238"/>
          <p14:tracePt t="17612" x="1295400" y="2187575"/>
          <p14:tracePt t="17629" x="1285875" y="2259013"/>
          <p14:tracePt t="17645" x="1268413" y="2419350"/>
          <p14:tracePt t="17662" x="1268413" y="2482850"/>
          <p14:tracePt t="17679" x="1268413" y="2598738"/>
          <p14:tracePt t="17695" x="1276350" y="2652713"/>
          <p14:tracePt t="17712" x="1276350" y="2679700"/>
          <p14:tracePt t="17729" x="1285875" y="2714625"/>
          <p14:tracePt t="17745" x="1295400" y="2714625"/>
          <p14:tracePt t="17762" x="1312863" y="2732088"/>
          <p14:tracePt t="17779" x="1322388" y="2741613"/>
          <p14:tracePt t="17796" x="1330325" y="2751138"/>
          <p14:tracePt t="17821" x="1330325" y="2759075"/>
          <p14:tracePt t="17832" x="1339850" y="2759075"/>
          <p14:tracePt t="18155" x="1339850" y="2751138"/>
          <p14:tracePt t="18164" x="1347788" y="2751138"/>
          <p14:tracePt t="18179" x="1357313" y="2741613"/>
          <p14:tracePt t="18196" x="1393825" y="2705100"/>
          <p14:tracePt t="18213" x="1411288" y="2697163"/>
          <p14:tracePt t="18229" x="1446213" y="2670175"/>
          <p14:tracePt t="18246" x="1465263" y="2652713"/>
          <p14:tracePt t="18262" x="1482725" y="2643188"/>
          <p14:tracePt t="18279" x="1490663" y="2633663"/>
          <p14:tracePt t="18296" x="1509713" y="2633663"/>
          <p14:tracePt t="18318" x="1517650" y="2633663"/>
          <p14:tracePt t="18351" x="1527175" y="2633663"/>
          <p14:tracePt t="19340" x="1517650" y="2633663"/>
          <p14:tracePt t="19359" x="1509713" y="2633663"/>
          <p14:tracePt t="19380" x="1509713" y="2652713"/>
          <p14:tracePt t="19396" x="1509713" y="2679700"/>
          <p14:tracePt t="19412" x="1509713" y="2751138"/>
          <p14:tracePt t="19429" x="1509713" y="2803525"/>
          <p14:tracePt t="19446" x="1509713" y="2973388"/>
          <p14:tracePt t="19462" x="1517650" y="3133725"/>
          <p14:tracePt t="19479" x="1527175" y="3170238"/>
          <p14:tracePt t="19496" x="1544638" y="3232150"/>
          <p14:tracePt t="19512" x="1544638" y="3251200"/>
          <p14:tracePt t="19529" x="1544638" y="3259138"/>
          <p14:tracePt t="19593" x="1544638" y="3268663"/>
          <p14:tracePt t="19950" x="1544638" y="3286125"/>
          <p14:tracePt t="19962" x="1544638" y="3303588"/>
          <p14:tracePt t="19979" x="1544638" y="3330575"/>
          <p14:tracePt t="19996" x="1544638" y="3367088"/>
          <p14:tracePt t="20012" x="1544638" y="3384550"/>
          <p14:tracePt t="20032" x="1544638" y="3394075"/>
          <p14:tracePt t="20330" x="1544638" y="3411538"/>
          <p14:tracePt t="20346" x="1554163" y="3419475"/>
          <p14:tracePt t="20362" x="1554163" y="3438525"/>
          <p14:tracePt t="20379" x="1554163" y="3446463"/>
          <p14:tracePt t="20396" x="1554163" y="3455988"/>
          <p14:tracePt t="20419" x="1554163" y="3465513"/>
          <p14:tracePt t="22693" x="1544638" y="3465513"/>
          <p14:tracePt t="22719" x="1536700" y="3465513"/>
          <p14:tracePt t="22748" x="1527175" y="3465513"/>
          <p14:tracePt t="22808" x="1517650" y="3465513"/>
          <p14:tracePt t="22836" x="1517650" y="3455988"/>
          <p14:tracePt t="23480" x="1500188" y="3455988"/>
          <p14:tracePt t="23496" x="1490663" y="3473450"/>
          <p14:tracePt t="23513" x="1473200" y="3500438"/>
          <p14:tracePt t="23530" x="1465263" y="3509963"/>
          <p14:tracePt t="23546" x="1446213" y="3544888"/>
          <p14:tracePt t="23563" x="1401763" y="3598863"/>
          <p14:tracePt t="23579" x="1384300" y="3652838"/>
          <p14:tracePt t="23596" x="1330325" y="3795713"/>
          <p14:tracePt t="23613" x="1268413" y="3911600"/>
          <p14:tracePt t="23630" x="1250950" y="3965575"/>
          <p14:tracePt t="23646" x="1223963" y="4044950"/>
          <p14:tracePt t="23663" x="1204913" y="4071938"/>
          <p14:tracePt t="23680" x="1196975" y="4133850"/>
          <p14:tracePt t="23696" x="1187450" y="4152900"/>
          <p14:tracePt t="23713" x="1187450" y="4197350"/>
          <p14:tracePt t="23729" x="1179513" y="4224338"/>
          <p14:tracePt t="23746" x="1179513" y="4232275"/>
          <p14:tracePt t="23763" x="1179513" y="4241800"/>
          <p14:tracePt t="23779" x="1179513" y="4251325"/>
          <p14:tracePt t="23796" x="1169988" y="4251325"/>
          <p14:tracePt t="23982" x="1169988" y="4259263"/>
          <p14:tracePt t="23996" x="1179513" y="4286250"/>
          <p14:tracePt t="24013" x="1223963" y="4322763"/>
          <p14:tracePt t="24030" x="1285875" y="4330700"/>
          <p14:tracePt t="24046" x="1330325" y="4348163"/>
          <p14:tracePt t="24063" x="1455738" y="4375150"/>
          <p14:tracePt t="24080" x="1517650" y="4394200"/>
          <p14:tracePt t="24096" x="1598613" y="4402138"/>
          <p14:tracePt t="24113" x="1643063" y="4402138"/>
          <p14:tracePt t="24133" x="1652588" y="4402138"/>
          <p14:tracePt t="24183" x="1652588" y="4394200"/>
          <p14:tracePt t="24499" x="1625600" y="4394200"/>
          <p14:tracePt t="24513" x="1598613" y="4429125"/>
          <p14:tracePt t="24530" x="1589088" y="4446588"/>
          <p14:tracePt t="24546" x="1571625" y="4473575"/>
          <p14:tracePt t="24563" x="1544638" y="4510088"/>
          <p14:tracePt t="24580" x="1536700" y="4527550"/>
          <p14:tracePt t="24601" x="1527175" y="4554538"/>
          <p14:tracePt t="24613" x="1509713" y="4572000"/>
          <p14:tracePt t="24630" x="1509713" y="4589463"/>
          <p14:tracePt t="24653" x="1509713" y="4598988"/>
          <p14:tracePt t="24707" x="1500188" y="4598988"/>
          <p14:tracePt t="24745" x="1500188" y="4589463"/>
          <p14:tracePt t="24775" x="1500188" y="4581525"/>
          <p14:tracePt t="24787" x="1490663" y="4572000"/>
          <p14:tracePt t="24797" x="1490663" y="4562475"/>
          <p14:tracePt t="24813" x="1490663" y="4554538"/>
          <p14:tracePt t="24830" x="1482725" y="4537075"/>
          <p14:tracePt t="24846" x="1473200" y="4537075"/>
          <p14:tracePt t="24863" x="1465263" y="4518025"/>
          <p14:tracePt t="24899" x="1465263" y="4510088"/>
          <p14:tracePt t="24961" x="1482725" y="4500563"/>
          <p14:tracePt t="24980" x="1500188" y="4500563"/>
          <p14:tracePt t="24996" x="1589088" y="4491038"/>
          <p14:tracePt t="25013" x="1697038" y="4491038"/>
          <p14:tracePt t="25030" x="1724025" y="4491038"/>
          <p14:tracePt t="25046" x="1758950" y="4491038"/>
          <p14:tracePt t="25063" x="1776413" y="4491038"/>
          <p14:tracePt t="25080" x="1785938" y="4491038"/>
          <p14:tracePt t="25133" x="1785938" y="4483100"/>
          <p14:tracePt t="25146" x="1768475" y="4483100"/>
          <p14:tracePt t="25163" x="1751013" y="4483100"/>
          <p14:tracePt t="25180" x="1697038" y="4483100"/>
          <p14:tracePt t="25196" x="1660525" y="4483100"/>
          <p14:tracePt t="25213" x="1643063" y="4483100"/>
          <p14:tracePt t="25230" x="1616075" y="4483100"/>
          <p14:tracePt t="25246" x="1608138" y="4483100"/>
          <p14:tracePt t="25275" x="1598613" y="4483100"/>
          <p14:tracePt t="25359" x="1608138" y="4483100"/>
          <p14:tracePt t="25379" x="1616075" y="4483100"/>
          <p14:tracePt t="25409" x="1625600" y="4483100"/>
          <p14:tracePt t="25470" x="1616075" y="4473575"/>
          <p14:tracePt t="25490" x="1608138" y="4465638"/>
          <p14:tracePt t="25501" x="1589088" y="4465638"/>
          <p14:tracePt t="25513" x="1581150" y="4465638"/>
          <p14:tracePt t="25531" x="1571625" y="4465638"/>
          <p14:tracePt t="25546" x="1562100" y="4465638"/>
          <p14:tracePt t="25563" x="1554163" y="4465638"/>
          <p14:tracePt t="25603" x="1571625" y="4465638"/>
          <p14:tracePt t="25613" x="1616075" y="4465638"/>
          <p14:tracePt t="25630" x="1652588" y="4473575"/>
          <p14:tracePt t="25647" x="1731963" y="4473575"/>
          <p14:tracePt t="25663" x="1758950" y="4473575"/>
          <p14:tracePt t="25680" x="1785938" y="4483100"/>
          <p14:tracePt t="25697" x="1785938" y="4491038"/>
          <p14:tracePt t="25766" x="1776413" y="4491038"/>
          <p14:tracePt t="25780" x="1758950" y="4491038"/>
          <p14:tracePt t="25797" x="1724025" y="4491038"/>
          <p14:tracePt t="25813" x="1660525" y="4500563"/>
          <p14:tracePt t="25830" x="1598613" y="4510088"/>
          <p14:tracePt t="25846" x="1581150" y="4510088"/>
          <p14:tracePt t="25863" x="1562100" y="4510088"/>
          <p14:tracePt t="25880" x="1554163" y="4510088"/>
          <p14:tracePt t="25898" x="1544638" y="4510088"/>
          <p14:tracePt t="25939" x="1544638" y="4518025"/>
          <p14:tracePt t="25961" x="1571625" y="4518025"/>
          <p14:tracePt t="25970" x="1598613" y="4518025"/>
          <p14:tracePt t="25980" x="1625600" y="4518025"/>
          <p14:tracePt t="25996" x="1652588" y="4518025"/>
          <p14:tracePt t="26013" x="1660525" y="4518025"/>
          <p14:tracePt t="26030" x="1670050" y="4518025"/>
          <p14:tracePt t="26047" x="1679575" y="4518025"/>
          <p14:tracePt t="26063" x="1670050" y="4518025"/>
          <p14:tracePt t="26080" x="1643063" y="4518025"/>
          <p14:tracePt t="26096" x="1581150" y="4518025"/>
          <p14:tracePt t="26113" x="1517650" y="4518025"/>
          <p14:tracePt t="26130" x="1509713" y="4518025"/>
          <p14:tracePt t="26147" x="1482725" y="4518025"/>
          <p14:tracePt t="26163" x="1473200" y="4518025"/>
          <p14:tracePt t="26186" x="1465263" y="4518025"/>
          <p14:tracePt t="26235" x="1482725" y="4527550"/>
          <p14:tracePt t="26247" x="1517650" y="4527550"/>
          <p14:tracePt t="26263" x="1536700" y="4527550"/>
          <p14:tracePt t="26280" x="1562100" y="4537075"/>
          <p14:tracePt t="26297" x="1581150" y="4537075"/>
          <p14:tracePt t="26313" x="1589088" y="4537075"/>
          <p14:tracePt t="26388" x="1571625" y="4537075"/>
          <p14:tracePt t="26399" x="1562100" y="4537075"/>
          <p14:tracePt t="26413" x="1554163" y="4537075"/>
          <p14:tracePt t="26430" x="1536700" y="4537075"/>
          <p14:tracePt t="26446" x="1527175" y="4537075"/>
          <p14:tracePt t="26463" x="1517650" y="4537075"/>
          <p14:tracePt t="26480" x="1500188" y="4537075"/>
          <p14:tracePt t="26522" x="1536700" y="4537075"/>
          <p14:tracePt t="26532" x="1608138" y="4545013"/>
          <p14:tracePt t="26547" x="1731963" y="4562475"/>
          <p14:tracePt t="26563" x="2071688" y="4616450"/>
          <p14:tracePt t="26580" x="2286000" y="4652963"/>
          <p14:tracePt t="26596" x="2643188" y="4652963"/>
          <p14:tracePt t="26613" x="2894013" y="4652963"/>
          <p14:tracePt t="26630" x="3000375" y="4652963"/>
          <p14:tracePt t="26646" x="3116263" y="4652963"/>
          <p14:tracePt t="26663" x="3286125" y="4616450"/>
          <p14:tracePt t="26680" x="3411538" y="4554538"/>
          <p14:tracePt t="26696" x="3465513" y="4500563"/>
          <p14:tracePt t="26887" x="3473450" y="4500563"/>
          <p14:tracePt t="26899" x="3554413" y="4527550"/>
          <p14:tracePt t="26913" x="3714750" y="4562475"/>
          <p14:tracePt t="26930" x="4143375" y="4572000"/>
          <p14:tracePt t="26947" x="4419600" y="4572000"/>
          <p14:tracePt t="26963" x="5000625" y="4537075"/>
          <p14:tracePt t="26980" x="5456238" y="4456113"/>
          <p14:tracePt t="26997" x="5572125" y="4438650"/>
          <p14:tracePt t="27013" x="5670550" y="4411663"/>
          <p14:tracePt t="27030" x="5680075" y="4394200"/>
          <p14:tracePt t="27047" x="5680075" y="4384675"/>
          <p14:tracePt t="27255" x="5680075" y="4402138"/>
          <p14:tracePt t="27266" x="5705475" y="4446588"/>
          <p14:tracePt t="27280" x="5741988" y="4491038"/>
          <p14:tracePt t="27297" x="5813425" y="4598988"/>
          <p14:tracePt t="27313" x="5857875" y="4643438"/>
          <p14:tracePt t="27330" x="5919788" y="4697413"/>
          <p14:tracePt t="27347" x="5919788" y="4705350"/>
          <p14:tracePt t="27399" x="5911850" y="4705350"/>
          <p14:tracePt t="27413" x="5875338" y="4705350"/>
          <p14:tracePt t="27430" x="5776913" y="4687888"/>
          <p14:tracePt t="27447" x="5741988" y="4670425"/>
          <p14:tracePt t="27463" x="5688013" y="4660900"/>
          <p14:tracePt t="27480" x="5680075" y="4652963"/>
          <p14:tracePt t="27481" x="5661025" y="4643438"/>
          <p14:tracePt t="27497" x="5653088" y="4643438"/>
          <p14:tracePt t="27513" x="5626100" y="4625975"/>
          <p14:tracePt t="27531" x="5599113" y="4616450"/>
          <p14:tracePt t="27547" x="5581650" y="4608513"/>
          <p14:tracePt t="27563" x="5562600" y="4608513"/>
          <p14:tracePt t="27580" x="5554663" y="4608513"/>
          <p14:tracePt t="27597" x="5537200" y="4608513"/>
          <p14:tracePt t="27613" x="5527675" y="4608513"/>
          <p14:tracePt t="27630" x="5510213" y="4608513"/>
          <p14:tracePt t="27647" x="5500688" y="4608513"/>
          <p14:tracePt t="27663" x="5491163" y="4608513"/>
          <p14:tracePt t="27847" x="5510213" y="4608513"/>
          <p14:tracePt t="27863" x="5537200" y="4608513"/>
          <p14:tracePt t="27880" x="5608638" y="4608513"/>
          <p14:tracePt t="27897" x="5661025" y="4598988"/>
          <p14:tracePt t="27913" x="5786438" y="4589463"/>
          <p14:tracePt t="27930" x="5902325" y="4581525"/>
          <p14:tracePt t="27947" x="5965825" y="4581525"/>
          <p14:tracePt t="27963" x="6054725" y="4572000"/>
          <p14:tracePt t="27980" x="6126163" y="4572000"/>
          <p14:tracePt t="27997" x="6153150" y="4572000"/>
          <p14:tracePt t="28013" x="6205538" y="4572000"/>
          <p14:tracePt t="28030" x="6242050" y="4572000"/>
          <p14:tracePt t="28047" x="6251575" y="4572000"/>
          <p14:tracePt t="28063" x="6286500" y="4572000"/>
          <p14:tracePt t="28080" x="6296025" y="4572000"/>
          <p14:tracePt t="28097" x="6313488" y="4572000"/>
          <p14:tracePt t="28113" x="6330950" y="4572000"/>
          <p14:tracePt t="28131" x="6357938" y="4572000"/>
          <p14:tracePt t="28147" x="6419850" y="4572000"/>
          <p14:tracePt t="28163" x="6438900" y="4572000"/>
          <p14:tracePt t="28180" x="6483350" y="4562475"/>
          <p14:tracePt t="28197" x="6518275" y="4545013"/>
          <p14:tracePt t="28214" x="6545263" y="4545013"/>
          <p14:tracePt t="28230" x="6562725" y="4545013"/>
          <p14:tracePt t="28247" x="6581775" y="4545013"/>
          <p14:tracePt t="28266" x="6589713" y="4545013"/>
          <p14:tracePt t="28280" x="6599238" y="4545013"/>
          <p14:tracePt t="28297" x="6616700" y="4545013"/>
          <p14:tracePt t="28313" x="6626225" y="4545013"/>
          <p14:tracePt t="28330" x="6643688" y="4545013"/>
          <p14:tracePt t="28348" x="6661150" y="4545013"/>
          <p14:tracePt t="28366" x="6680200" y="4545013"/>
          <p14:tracePt t="28387" x="6697663" y="4545013"/>
          <p14:tracePt t="28398" x="6705600" y="4545013"/>
          <p14:tracePt t="28413" x="6724650" y="4545013"/>
          <p14:tracePt t="28430" x="6742113" y="4545013"/>
          <p14:tracePt t="28448" x="6751638" y="4545013"/>
          <p14:tracePt t="28479" x="6759575" y="4545013"/>
          <p14:tracePt t="28502" x="6769100" y="4545013"/>
          <p14:tracePt t="28583" x="6769100" y="4554538"/>
          <p14:tracePt t="28627" x="6759575" y="4554538"/>
          <p14:tracePt t="28636" x="6751638" y="4554538"/>
          <p14:tracePt t="28647" x="6732588" y="4554538"/>
          <p14:tracePt t="28663" x="6715125" y="4554538"/>
          <p14:tracePt t="28680" x="6688138" y="4554538"/>
          <p14:tracePt t="28697" x="6670675" y="4554538"/>
          <p14:tracePt t="28713" x="6661150" y="4554538"/>
          <p14:tracePt t="28731" x="6626225" y="4554538"/>
          <p14:tracePt t="28747" x="6608763" y="4562475"/>
          <p14:tracePt t="28763" x="6581775" y="4572000"/>
          <p14:tracePt t="28780" x="6545263" y="4572000"/>
          <p14:tracePt t="28797" x="6510338" y="4572000"/>
          <p14:tracePt t="28813" x="6429375" y="4581525"/>
          <p14:tracePt t="28830" x="6303963" y="4589463"/>
          <p14:tracePt t="28847" x="6224588" y="4598988"/>
          <p14:tracePt t="28863" x="6188075" y="4598988"/>
          <p14:tracePt t="28880" x="6143625" y="4598988"/>
          <p14:tracePt t="28897" x="6134100" y="4598988"/>
          <p14:tracePt t="28913" x="6099175" y="4598988"/>
          <p14:tracePt t="28930" x="6062663" y="4598988"/>
          <p14:tracePt t="28947" x="6037263" y="4598988"/>
          <p14:tracePt t="28963" x="5991225" y="4598988"/>
          <p14:tracePt t="28980" x="5956300" y="4598988"/>
          <p14:tracePt t="28997" x="5929313" y="4598988"/>
          <p14:tracePt t="29014" x="5884863" y="4598988"/>
          <p14:tracePt t="29030" x="5867400" y="4598988"/>
          <p14:tracePt t="29047" x="5840413" y="4598988"/>
          <p14:tracePt t="29063" x="5803900" y="4598988"/>
          <p14:tracePt t="29080" x="5776913" y="4598988"/>
          <p14:tracePt t="29097" x="5751513" y="4598988"/>
          <p14:tracePt t="29113" x="5741988" y="4598988"/>
          <p14:tracePt t="29130" x="5724525" y="4598988"/>
          <p14:tracePt t="29147" x="5697538" y="4598988"/>
          <p14:tracePt t="29164" x="5680075" y="4598988"/>
          <p14:tracePt t="29180" x="5661025" y="4598988"/>
          <p14:tracePt t="29197" x="5643563" y="4598988"/>
          <p14:tracePt t="29214" x="5626100" y="4608513"/>
          <p14:tracePt t="29214" x="5608638" y="4608513"/>
          <p14:tracePt t="29230" x="5599113" y="4608513"/>
          <p14:tracePt t="29247" x="5572125" y="4616450"/>
          <p14:tracePt t="29263" x="5562600" y="4616450"/>
          <p14:tracePt t="29280" x="5545138" y="4625975"/>
          <p14:tracePt t="29297" x="5537200" y="4625975"/>
          <p14:tracePt t="29298" x="5527675" y="4625975"/>
          <p14:tracePt t="29316" x="5518150" y="4625975"/>
          <p14:tracePt t="29337" x="5510213" y="4625975"/>
          <p14:tracePt t="29377" x="5537200" y="4625975"/>
          <p14:tracePt t="29391" x="5599113" y="4598988"/>
          <p14:tracePt t="29400" x="5697538" y="4562475"/>
          <p14:tracePt t="29413" x="5857875" y="4537075"/>
          <p14:tracePt t="29430" x="6242050" y="4456113"/>
          <p14:tracePt t="29447" x="6367463" y="4438650"/>
          <p14:tracePt t="29463" x="6554788" y="4419600"/>
          <p14:tracePt t="29480" x="6626225" y="4419600"/>
          <p14:tracePt t="29497" x="6742113" y="4438650"/>
          <p14:tracePt t="29514" x="6840538" y="4438650"/>
          <p14:tracePt t="29530" x="6884988" y="4438650"/>
          <p14:tracePt t="29547" x="6902450" y="4438650"/>
          <p14:tracePt t="29563" x="6929438" y="4446588"/>
          <p14:tracePt t="29580" x="6938963" y="4446588"/>
          <p14:tracePt t="29597" x="6965950" y="4446588"/>
          <p14:tracePt t="29614" x="6973888" y="4446588"/>
          <p14:tracePt t="29630" x="6983413" y="4446588"/>
          <p14:tracePt t="29647" x="6991350" y="4446588"/>
          <p14:tracePt t="29664" x="7010400" y="4456113"/>
          <p14:tracePt t="29680" x="7018338" y="4456113"/>
          <p14:tracePt t="29697" x="7037388" y="4456113"/>
          <p14:tracePt t="29714" x="7037388" y="4465638"/>
          <p14:tracePt t="29730" x="7045325" y="4465638"/>
          <p14:tracePt t="29747" x="7054850" y="4465638"/>
          <p14:tracePt t="29817" x="7045325" y="4465638"/>
          <p14:tracePt t="29830" x="7000875" y="4465638"/>
          <p14:tracePt t="29847" x="6965950" y="4465638"/>
          <p14:tracePt t="29864" x="6804025" y="4473575"/>
          <p14:tracePt t="29880" x="6661150" y="4491038"/>
          <p14:tracePt t="29897" x="6616700" y="4500563"/>
          <p14:tracePt t="29914" x="6510338" y="4510088"/>
          <p14:tracePt t="29930" x="6438900" y="4518025"/>
          <p14:tracePt t="29947" x="6384925" y="4527550"/>
          <p14:tracePt t="29963" x="6269038" y="4527550"/>
          <p14:tracePt t="29980" x="6197600" y="4537075"/>
          <p14:tracePt t="29997" x="6170613" y="4537075"/>
          <p14:tracePt t="30013" x="6116638" y="4554538"/>
          <p14:tracePt t="30030" x="6072188" y="4554538"/>
          <p14:tracePt t="30047" x="6018213" y="4554538"/>
          <p14:tracePt t="30063" x="5919788" y="4554538"/>
          <p14:tracePt t="30080" x="5875338" y="4554538"/>
          <p14:tracePt t="30097" x="5759450" y="4572000"/>
          <p14:tracePt t="30114" x="5705475" y="4572000"/>
          <p14:tracePt t="30130" x="5661025" y="4572000"/>
          <p14:tracePt t="30147" x="5626100" y="4572000"/>
          <p14:tracePt t="30166" x="5616575" y="4572000"/>
          <p14:tracePt t="30184" x="5608638" y="4572000"/>
          <p14:tracePt t="30197" x="5599113" y="4572000"/>
          <p14:tracePt t="30235" x="5589588" y="4572000"/>
          <p14:tracePt t="30379" x="5616575" y="4572000"/>
          <p14:tracePt t="30397" x="5653088" y="4572000"/>
          <p14:tracePt t="30413" x="5867400" y="4572000"/>
          <p14:tracePt t="30430" x="6188075" y="4572000"/>
          <p14:tracePt t="30447" x="6330950" y="4572000"/>
          <p14:tracePt t="30464" x="6537325" y="4572000"/>
          <p14:tracePt t="30480" x="6688138" y="4572000"/>
          <p14:tracePt t="30497" x="6732588" y="4572000"/>
          <p14:tracePt t="30514" x="6786563" y="4581525"/>
          <p14:tracePt t="30530" x="6823075" y="4581525"/>
          <p14:tracePt t="30547" x="6831013" y="4581525"/>
          <p14:tracePt t="30575" x="6840538" y="4581525"/>
          <p14:tracePt t="31429" x="6831013" y="4581525"/>
          <p14:tracePt t="31447" x="6823075" y="4581525"/>
          <p14:tracePt t="31502" x="6823075" y="4589463"/>
          <p14:tracePt t="31520" x="6831013" y="4608513"/>
          <p14:tracePt t="31533" x="6848475" y="4608513"/>
          <p14:tracePt t="31547" x="6867525" y="4625975"/>
          <p14:tracePt t="31564" x="6894513" y="4643438"/>
          <p14:tracePt t="31580" x="6946900" y="4660900"/>
          <p14:tracePt t="31597" x="6983413" y="4679950"/>
          <p14:tracePt t="31614" x="7027863" y="4697413"/>
          <p14:tracePt t="31630" x="7037388" y="4697413"/>
          <p14:tracePt t="31647" x="7072313" y="4697413"/>
          <p14:tracePt t="31664" x="7099300" y="4697413"/>
          <p14:tracePt t="31680" x="7126288" y="4697413"/>
          <p14:tracePt t="31697" x="7153275" y="4697413"/>
          <p14:tracePt t="31714" x="7161213" y="4697413"/>
          <p14:tracePt t="31736" x="7170738" y="4697413"/>
          <p14:tracePt t="31778" x="7170738" y="4687888"/>
          <p14:tracePt t="31808" x="7170738" y="4679950"/>
          <p14:tracePt t="31878" x="7170738" y="4670425"/>
          <p14:tracePt t="31887" x="7161213" y="4670425"/>
          <p14:tracePt t="31900" x="7153275" y="4652963"/>
          <p14:tracePt t="31914" x="7143750" y="4643438"/>
          <p14:tracePt t="31930" x="7126288" y="4625975"/>
          <p14:tracePt t="31947" x="7108825" y="4616450"/>
          <p14:tracePt t="31964" x="7081838" y="4589463"/>
          <p14:tracePt t="31980" x="7062788" y="4581525"/>
          <p14:tracePt t="31997" x="7045325" y="4581525"/>
          <p14:tracePt t="32014" x="7045325" y="4572000"/>
          <p14:tracePt t="32031" x="7037388" y="4572000"/>
          <p14:tracePt t="32930" x="7037388" y="4581525"/>
          <p14:tracePt t="32980" x="7037388" y="4589463"/>
          <p14:tracePt t="33015" x="7045325" y="4589463"/>
          <p14:tracePt t="33030" x="7045325" y="4598988"/>
          <p14:tracePt t="33047" x="7054850" y="4598988"/>
          <p14:tracePt t="33064" x="7062788" y="4598988"/>
          <p14:tracePt t="33080" x="7062788" y="4608513"/>
          <p14:tracePt t="33097" x="7081838" y="4608513"/>
          <p14:tracePt t="33115" x="7089775" y="4608513"/>
          <p14:tracePt t="33130" x="7099300" y="4608513"/>
          <p14:tracePt t="33147" x="7116763" y="4608513"/>
          <p14:tracePt t="33164" x="7153275" y="4608513"/>
          <p14:tracePt t="33180" x="7170738" y="4608513"/>
          <p14:tracePt t="33197" x="7197725" y="4608513"/>
          <p14:tracePt t="33216" x="7215188" y="4608513"/>
          <p14:tracePt t="33231" x="7224713" y="4608513"/>
          <p14:tracePt t="33247" x="7269163" y="4589463"/>
          <p14:tracePt t="33264" x="7304088" y="4589463"/>
          <p14:tracePt t="33280" x="7348538" y="4581525"/>
          <p14:tracePt t="33297" x="7394575" y="4581525"/>
          <p14:tracePt t="33314" x="7412038" y="4581525"/>
          <p14:tracePt t="33330" x="7446963" y="4581525"/>
          <p14:tracePt t="33347" x="7473950" y="4581525"/>
          <p14:tracePt t="33364" x="7491413" y="4581525"/>
          <p14:tracePt t="33380" x="7518400" y="4581525"/>
          <p14:tracePt t="33397" x="7572375" y="4572000"/>
          <p14:tracePt t="33414" x="7634288" y="4572000"/>
          <p14:tracePt t="33430" x="7724775" y="4562475"/>
          <p14:tracePt t="33447" x="7751763" y="4554538"/>
          <p14:tracePt t="33464" x="7796213" y="4545013"/>
          <p14:tracePt t="33481" x="7823200" y="4537075"/>
          <p14:tracePt t="33497" x="7840663" y="4537075"/>
          <p14:tracePt t="33514" x="7858125" y="4527550"/>
          <p14:tracePt t="33531" x="7885113" y="4510088"/>
          <p14:tracePt t="33547" x="7920038" y="4500563"/>
          <p14:tracePt t="33564" x="7939088" y="4473575"/>
          <p14:tracePt t="33582" x="7947025" y="4465638"/>
          <p14:tracePt t="33597" x="7956550" y="4465638"/>
          <p14:tracePt t="33614" x="7966075" y="4446588"/>
          <p14:tracePt t="33630" x="7974013" y="4429125"/>
          <p14:tracePt t="33647" x="7974013" y="4402138"/>
          <p14:tracePt t="33664" x="7974013" y="4384675"/>
          <p14:tracePt t="33680" x="7974013" y="4367213"/>
          <p14:tracePt t="33697" x="7966075" y="4340225"/>
          <p14:tracePt t="33714" x="7947025" y="4322763"/>
          <p14:tracePt t="33730" x="7894638" y="4276725"/>
          <p14:tracePt t="33747" x="7823200" y="4259263"/>
          <p14:tracePt t="33764" x="7796213" y="4251325"/>
          <p14:tracePt t="33781" x="7715250" y="4241800"/>
          <p14:tracePt t="33797" x="7688263" y="4241800"/>
          <p14:tracePt t="33814" x="7616825" y="4241800"/>
          <p14:tracePt t="33831" x="7527925" y="4241800"/>
          <p14:tracePt t="33847" x="7500938" y="4259263"/>
          <p14:tracePt t="33864" x="7385050" y="4286250"/>
          <p14:tracePt t="33880" x="7304088" y="4295775"/>
          <p14:tracePt t="33897" x="7286625" y="4303713"/>
          <p14:tracePt t="33914" x="7215188" y="4330700"/>
          <p14:tracePt t="33931" x="7153275" y="4348163"/>
          <p14:tracePt t="33948" x="7134225" y="4357688"/>
          <p14:tracePt t="33964" x="7108825" y="4367213"/>
          <p14:tracePt t="33981" x="7089775" y="4367213"/>
          <p14:tracePt t="33997" x="7062788" y="4375150"/>
          <p14:tracePt t="34014" x="7037388" y="4384675"/>
          <p14:tracePt t="34031" x="7027863" y="4384675"/>
          <p14:tracePt t="34047" x="7010400" y="4384675"/>
          <p14:tracePt t="34064" x="7000875" y="4394200"/>
          <p14:tracePt t="34083" x="6991350" y="4394200"/>
          <p14:tracePt t="34097" x="6991350" y="4402138"/>
          <p14:tracePt t="34114" x="6983413" y="4402138"/>
          <p14:tracePt t="34135" x="6983413" y="4411663"/>
          <p14:tracePt t="34147" x="6983413" y="4419600"/>
          <p14:tracePt t="34164" x="6983413" y="4429125"/>
          <p14:tracePt t="34181" x="6983413" y="4446588"/>
          <p14:tracePt t="34197" x="6983413" y="4465638"/>
          <p14:tracePt t="34214" x="6983413" y="4483100"/>
          <p14:tracePt t="34231" x="6983413" y="4518025"/>
          <p14:tracePt t="34247" x="6983413" y="4545013"/>
          <p14:tracePt t="34264" x="6983413" y="4554538"/>
          <p14:tracePt t="34281" x="6983413" y="4581525"/>
          <p14:tracePt t="34298" x="7000875" y="4598988"/>
          <p14:tracePt t="34314" x="7018338" y="4608513"/>
          <p14:tracePt t="34331" x="7027863" y="4616450"/>
          <p14:tracePt t="34348" x="7045325" y="4625975"/>
          <p14:tracePt t="34364" x="7062788" y="4633913"/>
          <p14:tracePt t="34380" x="7116763" y="4643438"/>
          <p14:tracePt t="34397" x="7134225" y="4643438"/>
          <p14:tracePt t="34413" x="7197725" y="4643438"/>
          <p14:tracePt t="34431" x="7251700" y="4643438"/>
          <p14:tracePt t="34447" x="7286625" y="4643438"/>
          <p14:tracePt t="34464" x="7348538" y="4643438"/>
          <p14:tracePt t="34481" x="7394575" y="4625975"/>
          <p14:tracePt t="34497" x="7412038" y="4616450"/>
          <p14:tracePt t="34514" x="7439025" y="4616450"/>
          <p14:tracePt t="34531" x="7446963" y="4616450"/>
          <p14:tracePt t="34548" x="7466013" y="4608513"/>
          <p14:tracePt t="34564" x="7491413" y="4608513"/>
          <p14:tracePt t="34581" x="7500938" y="4608513"/>
          <p14:tracePt t="34597" x="7527925" y="4608513"/>
          <p14:tracePt t="34615" x="7554913" y="4598988"/>
          <p14:tracePt t="34631" x="7562850" y="4598988"/>
          <p14:tracePt t="34647" x="7581900" y="4589463"/>
          <p14:tracePt t="34664" x="7599363" y="4589463"/>
          <p14:tracePt t="34681" x="7616825" y="4589463"/>
          <p14:tracePt t="34697" x="7653338" y="4572000"/>
          <p14:tracePt t="34714" x="7680325" y="4562475"/>
          <p14:tracePt t="34731" x="7697788" y="4562475"/>
          <p14:tracePt t="34747" x="7715250" y="4545013"/>
          <p14:tracePt t="34764" x="7724775" y="4545013"/>
          <p14:tracePt t="34781" x="7742238" y="4537075"/>
          <p14:tracePt t="34797" x="7769225" y="4510088"/>
          <p14:tracePt t="34814" x="7777163" y="4500563"/>
          <p14:tracePt t="34831" x="7796213" y="4491038"/>
          <p14:tracePt t="34847" x="7796213" y="4483100"/>
          <p14:tracePt t="34864" x="7813675" y="4473575"/>
          <p14:tracePt t="34881" x="7813675" y="4456113"/>
          <p14:tracePt t="34897" x="7813675" y="4446588"/>
          <p14:tracePt t="34914" x="7813675" y="4438650"/>
          <p14:tracePt t="34931" x="7813675" y="4411663"/>
          <p14:tracePt t="34947" x="7813675" y="4402138"/>
          <p14:tracePt t="34964" x="7786688" y="4384675"/>
          <p14:tracePt t="34981" x="7769225" y="4367213"/>
          <p14:tracePt t="34997" x="7724775" y="4340225"/>
          <p14:tracePt t="35014" x="7661275" y="4322763"/>
          <p14:tracePt t="35031" x="7626350" y="4322763"/>
          <p14:tracePt t="35047" x="7562850" y="4313238"/>
          <p14:tracePt t="35064" x="7518400" y="4313238"/>
          <p14:tracePt t="35081" x="7483475" y="4313238"/>
          <p14:tracePt t="35097" x="7412038" y="4313238"/>
          <p14:tracePt t="35114" x="7313613" y="4322763"/>
          <p14:tracePt t="35131" x="7286625" y="4322763"/>
          <p14:tracePt t="35147" x="7242175" y="4340225"/>
          <p14:tracePt t="35164" x="7205663" y="4348163"/>
          <p14:tracePt t="35181" x="7188200" y="4357688"/>
          <p14:tracePt t="35197" x="7134225" y="4384675"/>
          <p14:tracePt t="35214" x="7116763" y="4384675"/>
          <p14:tracePt t="35231" x="7054850" y="4419600"/>
          <p14:tracePt t="35247" x="7010400" y="4456113"/>
          <p14:tracePt t="35264" x="6983413" y="4473575"/>
          <p14:tracePt t="35281" x="6956425" y="4500563"/>
          <p14:tracePt t="35297" x="6929438" y="4518025"/>
          <p14:tracePt t="35314" x="6929438" y="4537075"/>
          <p14:tracePt t="35331" x="6902450" y="4562475"/>
          <p14:tracePt t="35347" x="6884988" y="4598988"/>
          <p14:tracePt t="35364" x="6884988" y="4616450"/>
          <p14:tracePt t="35381" x="6867525" y="4643438"/>
          <p14:tracePt t="35398" x="6867525" y="4679950"/>
          <p14:tracePt t="35414" x="6867525" y="4687888"/>
          <p14:tracePt t="35431" x="6875463" y="4714875"/>
          <p14:tracePt t="35447" x="6884988" y="4724400"/>
          <p14:tracePt t="35464" x="6938963" y="4751388"/>
          <p14:tracePt t="35481" x="6983413" y="4768850"/>
          <p14:tracePt t="35497" x="7072313" y="4776788"/>
          <p14:tracePt t="35514" x="7161213" y="4776788"/>
          <p14:tracePt t="35531" x="7224713" y="4776788"/>
          <p14:tracePt t="35547" x="7358063" y="4732338"/>
          <p14:tracePt t="35564" x="7491413" y="4660900"/>
          <p14:tracePt t="35581" x="7545388" y="4643438"/>
          <p14:tracePt t="35597" x="7616825" y="4625975"/>
          <p14:tracePt t="35614" x="7653338" y="4608513"/>
          <p14:tracePt t="35631" x="7670800" y="4608513"/>
          <p14:tracePt t="35647" x="7688263" y="4608513"/>
          <p14:tracePt t="35664" x="7705725" y="4598988"/>
          <p14:tracePt t="35681" x="7715250" y="4589463"/>
          <p14:tracePt t="35704" x="7724775" y="4589463"/>
          <p14:tracePt t="35717" x="7732713" y="4589463"/>
          <p14:tracePt t="36144" x="7751763" y="4589463"/>
          <p14:tracePt t="36154" x="7769225" y="4589463"/>
          <p14:tracePt t="36165" x="7813675" y="4608513"/>
          <p14:tracePt t="36181" x="7840663" y="4625975"/>
          <p14:tracePt t="36197" x="7912100" y="4633913"/>
          <p14:tracePt t="36214" x="7974013" y="4643438"/>
          <p14:tracePt t="36231" x="8018463" y="4643438"/>
          <p14:tracePt t="36248" x="8062913" y="4652963"/>
          <p14:tracePt t="36264" x="8072438" y="4652963"/>
          <p14:tracePt t="36281" x="8089900" y="4652963"/>
          <p14:tracePt t="36327" x="8099425" y="4652963"/>
          <p14:tracePt t="36337" x="8099425" y="4643438"/>
          <p14:tracePt t="36350" x="8108950" y="4633913"/>
          <p14:tracePt t="36368" x="8116888" y="4625975"/>
          <p14:tracePt t="36465" x="8116888" y="4616450"/>
          <p14:tracePt t="38023" x="8108950" y="4616450"/>
          <p14:tracePt t="38707" x="8116888" y="4625975"/>
          <p14:tracePt t="38725" x="8134350" y="4633913"/>
          <p14:tracePt t="38738" x="8153400" y="4643438"/>
          <p14:tracePt t="38748" x="8188325" y="4652963"/>
          <p14:tracePt t="38764" x="8224838" y="4660900"/>
          <p14:tracePt t="38781" x="8348663" y="4670425"/>
          <p14:tracePt t="38798" x="8483600" y="4670425"/>
          <p14:tracePt t="38814" x="8545513" y="4670425"/>
          <p14:tracePt t="38831" x="8616950" y="4670425"/>
          <p14:tracePt t="38848" x="8634413" y="4670425"/>
          <p14:tracePt t="38865" x="8643938" y="4670425"/>
          <p14:tracePt t="38881" x="8643938" y="4660900"/>
          <p14:tracePt t="39052" x="8643938" y="4652963"/>
          <p14:tracePt t="39065" x="8634413" y="4652963"/>
          <p14:tracePt t="39081" x="8634413" y="4643438"/>
          <p14:tracePt t="39098" x="8616950" y="4643438"/>
          <p14:tracePt t="39115" x="8599488" y="4633913"/>
          <p14:tracePt t="39134" x="8582025" y="4625975"/>
          <p14:tracePt t="39165" x="8572500" y="4625975"/>
          <p14:tracePt t="39482" x="8582025" y="4625975"/>
          <p14:tracePt t="39498" x="8589963" y="4625975"/>
          <p14:tracePt t="39521" x="8599488" y="4625975"/>
          <p14:tracePt t="39542" x="8616950" y="4633913"/>
          <p14:tracePt t="39562" x="8634413" y="4633913"/>
          <p14:tracePt t="39573" x="8643938" y="4633913"/>
          <p14:tracePt t="39582" x="8653463" y="4633913"/>
          <p14:tracePt t="39598" x="8661400" y="4633913"/>
          <p14:tracePt t="39615" x="8697913" y="4633913"/>
          <p14:tracePt t="39631" x="8715375" y="4633913"/>
          <p14:tracePt t="39648" x="8759825" y="4633913"/>
          <p14:tracePt t="39665" x="8769350" y="4633913"/>
          <p14:tracePt t="39666" x="8777288" y="4633913"/>
          <p14:tracePt t="39681" x="8786813" y="4633913"/>
          <p14:tracePt t="39698" x="8804275" y="4633913"/>
          <p14:tracePt t="39715" x="8823325" y="4633913"/>
          <p14:tracePt t="39731" x="8848725" y="4625975"/>
          <p14:tracePt t="39748" x="8885238" y="4616450"/>
          <p14:tracePt t="39764" x="8894763" y="4608513"/>
          <p14:tracePt t="39781" x="8920163" y="4598988"/>
          <p14:tracePt t="39798" x="8939213" y="4598988"/>
          <p14:tracePt t="39815" x="8947150" y="4589463"/>
          <p14:tracePt t="39831" x="8966200" y="4581525"/>
          <p14:tracePt t="39848" x="8974138" y="4572000"/>
          <p14:tracePt t="39865" x="9001125" y="4562475"/>
          <p14:tracePt t="39881" x="9018588" y="4554538"/>
          <p14:tracePt t="39898" x="9028113" y="4545013"/>
          <p14:tracePt t="39914" x="9055100" y="4527550"/>
          <p14:tracePt t="39931" x="9072563" y="4510088"/>
          <p14:tracePt t="39948" x="9082088" y="4500563"/>
          <p14:tracePt t="39964" x="9090025" y="4491038"/>
          <p14:tracePt t="39981" x="9099550" y="4483100"/>
          <p14:tracePt t="39998" x="9099550" y="4473575"/>
          <p14:tracePt t="40014" x="9099550" y="4456113"/>
          <p14:tracePt t="40031" x="9099550" y="4446588"/>
          <p14:tracePt t="40048" x="9099550" y="4429125"/>
          <p14:tracePt t="40064" x="9082088" y="4411663"/>
          <p14:tracePt t="40081" x="9072563" y="4402138"/>
          <p14:tracePt t="40098" x="9018588" y="4375150"/>
          <p14:tracePt t="40114" x="8939213" y="4367213"/>
          <p14:tracePt t="40131" x="8894763" y="4367213"/>
          <p14:tracePt t="40148" x="8742363" y="4367213"/>
          <p14:tracePt t="40165" x="8643938" y="4375150"/>
          <p14:tracePt t="40181" x="8589963" y="4384675"/>
          <p14:tracePt t="40198" x="8537575" y="4394200"/>
          <p14:tracePt t="40215" x="8501063" y="4402138"/>
          <p14:tracePt t="40231" x="8483600" y="4411663"/>
          <p14:tracePt t="40248" x="8447088" y="4419600"/>
          <p14:tracePt t="40265" x="8429625" y="4429125"/>
          <p14:tracePt t="40282" x="8402638" y="4438650"/>
          <p14:tracePt t="40298" x="8385175" y="4446588"/>
          <p14:tracePt t="40315" x="8375650" y="4465638"/>
          <p14:tracePt t="40331" x="8358188" y="4483100"/>
          <p14:tracePt t="40348" x="8348663" y="4491038"/>
          <p14:tracePt t="40349" x="8348663" y="4500563"/>
          <p14:tracePt t="40364" x="8340725" y="4510088"/>
          <p14:tracePt t="40381" x="8331200" y="4527550"/>
          <p14:tracePt t="40398" x="8331200" y="4537075"/>
          <p14:tracePt t="40414" x="8331200" y="4572000"/>
          <p14:tracePt t="40431" x="8331200" y="4581525"/>
          <p14:tracePt t="40448" x="8348663" y="4616450"/>
          <p14:tracePt t="40464" x="8367713" y="4643438"/>
          <p14:tracePt t="40481" x="8385175" y="4652963"/>
          <p14:tracePt t="40498" x="8402638" y="4652963"/>
          <p14:tracePt t="40514" x="8412163" y="4660900"/>
          <p14:tracePt t="40531" x="8429625" y="4670425"/>
          <p14:tracePt t="40548" x="8447088" y="4670425"/>
          <p14:tracePt t="40565" x="8456613" y="4670425"/>
          <p14:tracePt t="40584" x="8466138" y="4670425"/>
          <p14:tracePt t="40598" x="8466138" y="4679950"/>
          <p14:tracePt t="40614" x="8474075" y="4679950"/>
          <p14:tracePt t="40810" x="8466138" y="4679950"/>
          <p14:tracePt t="40819" x="8439150" y="4679950"/>
          <p14:tracePt t="40831" x="8412163" y="4687888"/>
          <p14:tracePt t="40848" x="8358188" y="4697413"/>
          <p14:tracePt t="40865" x="8296275" y="4714875"/>
          <p14:tracePt t="40881" x="8197850" y="4714875"/>
          <p14:tracePt t="40898" x="8099425" y="4724400"/>
          <p14:tracePt t="40915" x="8027988" y="4724400"/>
          <p14:tracePt t="40931" x="7867650" y="4724400"/>
          <p14:tracePt t="40948" x="7804150" y="4732338"/>
          <p14:tracePt t="40965" x="7724775" y="4741863"/>
          <p14:tracePt t="40981" x="7670800" y="4751388"/>
          <p14:tracePt t="40998" x="7661275" y="4751388"/>
          <p14:tracePt t="41015" x="7634288" y="4759325"/>
          <p14:tracePt t="41031" x="7626350" y="4759325"/>
          <p14:tracePt t="41174" x="7626350" y="4751388"/>
          <p14:tracePt t="41195" x="7626350" y="4741863"/>
          <p14:tracePt t="41215" x="7626350" y="4732338"/>
          <p14:tracePt t="41231" x="7616825" y="4724400"/>
          <p14:tracePt t="41248" x="7608888" y="4705350"/>
          <p14:tracePt t="41265" x="7608888" y="4697413"/>
          <p14:tracePt t="41281" x="7599363" y="4687888"/>
          <p14:tracePt t="41298" x="7589838" y="4679950"/>
          <p14:tracePt t="41315" x="7589838" y="4670425"/>
          <p14:tracePt t="41331" x="7581900" y="4670425"/>
          <p14:tracePt t="41348" x="7581900" y="4660900"/>
          <p14:tracePt t="41365" x="7581900" y="4652963"/>
          <p14:tracePt t="41381" x="7572375" y="4652963"/>
          <p14:tracePt t="41398" x="7562850" y="4652963"/>
          <p14:tracePt t="41415" x="7562850" y="4643438"/>
          <p14:tracePt t="41451" x="7562850" y="4633913"/>
          <p14:tracePt t="41481" x="7562850" y="4625975"/>
          <p14:tracePt t="42062" x="7554913" y="4625975"/>
          <p14:tracePt t="42092" x="7527925" y="4625975"/>
          <p14:tracePt t="42105" x="7510463" y="4616450"/>
          <p14:tracePt t="42115" x="7491413" y="4616450"/>
          <p14:tracePt t="42175" x="7500938" y="4616450"/>
          <p14:tracePt t="42184" x="7518400" y="4625975"/>
          <p14:tracePt t="42198" x="7537450" y="4633913"/>
          <p14:tracePt t="42215" x="7643813" y="4670425"/>
          <p14:tracePt t="42231" x="7715250" y="4687888"/>
          <p14:tracePt t="42248" x="7751763" y="4705350"/>
          <p14:tracePt t="42249" x="7813675" y="4724400"/>
          <p14:tracePt t="42265" x="7867650" y="4741863"/>
          <p14:tracePt t="42281" x="7956550" y="4776788"/>
          <p14:tracePt t="42298" x="8010525" y="4795838"/>
          <p14:tracePt t="42315" x="8037513" y="4795838"/>
          <p14:tracePt t="42332" x="8089900" y="4795838"/>
          <p14:tracePt t="42348" x="8116888" y="4795838"/>
          <p14:tracePt t="42365" x="8170863" y="4795838"/>
          <p14:tracePt t="42381" x="8224838" y="4795838"/>
          <p14:tracePt t="42398" x="8242300" y="4786313"/>
          <p14:tracePt t="42415" x="8286750" y="4776788"/>
          <p14:tracePt t="42431" x="8348663" y="4759325"/>
          <p14:tracePt t="42448" x="8375650" y="4759325"/>
          <p14:tracePt t="42465" x="8412163" y="4741863"/>
          <p14:tracePt t="42482" x="8439150" y="4741863"/>
          <p14:tracePt t="42498" x="8447088" y="4732338"/>
          <p14:tracePt t="42516" x="8466138" y="4724400"/>
          <p14:tracePt t="42532" x="8474075" y="4714875"/>
          <p14:tracePt t="42554" x="8491538" y="4697413"/>
          <p14:tracePt t="42565" x="8501063" y="4697413"/>
          <p14:tracePt t="42582" x="8510588" y="4679950"/>
          <p14:tracePt t="42598" x="8518525" y="4670425"/>
          <p14:tracePt t="42636" x="8518525" y="4660900"/>
          <p14:tracePt t="42665" x="8518525" y="4652963"/>
          <p14:tracePt t="42704" x="8528050" y="4643438"/>
          <p14:tracePt t="42727" x="8537575" y="4643438"/>
          <p14:tracePt t="42738" x="8537575" y="4633913"/>
          <p14:tracePt t="42748" x="8537575" y="4625975"/>
          <p14:tracePt t="42765" x="8545513" y="4616450"/>
          <p14:tracePt t="42781" x="8555038" y="4598988"/>
          <p14:tracePt t="42798" x="8562975" y="4589463"/>
          <p14:tracePt t="42819" x="8572500" y="4589463"/>
          <p14:tracePt t="42838" x="8572500" y="4581525"/>
          <p14:tracePt t="42870" x="8572500" y="4572000"/>
          <p14:tracePt t="43165" x="8572500" y="4581525"/>
          <p14:tracePt t="43185" x="8572500" y="4589463"/>
          <p14:tracePt t="43198" x="8572500" y="4598988"/>
          <p14:tracePt t="43215" x="8555038" y="4633913"/>
          <p14:tracePt t="43232" x="8537575" y="4643438"/>
          <p14:tracePt t="43248" x="8518525" y="4660900"/>
          <p14:tracePt t="43265" x="8518525" y="4670425"/>
          <p14:tracePt t="43282" x="8510588" y="4679950"/>
          <p14:tracePt t="43298" x="8474075" y="4697413"/>
          <p14:tracePt t="43315" x="8466138" y="4705350"/>
          <p14:tracePt t="43332" x="8439150" y="4724400"/>
          <p14:tracePt t="43348" x="8375650" y="4751388"/>
          <p14:tracePt t="43366" x="8313738" y="4776788"/>
          <p14:tracePt t="43382" x="8205788" y="4795838"/>
          <p14:tracePt t="43398" x="8153400" y="4803775"/>
          <p14:tracePt t="43415" x="8072438" y="4803775"/>
          <p14:tracePt t="43432" x="8010525" y="4803775"/>
          <p14:tracePt t="43448" x="7991475" y="4803775"/>
          <p14:tracePt t="43465" x="7956550" y="4803775"/>
          <p14:tracePt t="43482" x="7929563" y="4803775"/>
          <p14:tracePt t="43498" x="7912100" y="4803775"/>
          <p14:tracePt t="43515" x="7875588" y="4803775"/>
          <p14:tracePt t="43532" x="7867650" y="4803775"/>
          <p14:tracePt t="43532" x="7840663" y="4803775"/>
          <p14:tracePt t="43548" x="7823200" y="4803775"/>
          <p14:tracePt t="43565" x="7769225" y="4795838"/>
          <p14:tracePt t="43582" x="7742238" y="4795838"/>
          <p14:tracePt t="43598" x="7697788" y="4786313"/>
          <p14:tracePt t="43615" x="7670800" y="4776788"/>
          <p14:tracePt t="43632" x="7626350" y="4759325"/>
          <p14:tracePt t="43648" x="7589838" y="4759325"/>
          <p14:tracePt t="43665" x="7554913" y="4741863"/>
          <p14:tracePt t="43681" x="7545388" y="4741863"/>
          <p14:tracePt t="43698" x="7518400" y="4714875"/>
          <p14:tracePt t="43715" x="7500938" y="4705350"/>
          <p14:tracePt t="43732" x="7483475" y="4687888"/>
          <p14:tracePt t="43748" x="7473950" y="4687888"/>
          <p14:tracePt t="43765" x="7473950" y="4670425"/>
          <p14:tracePt t="43782" x="7466013" y="4660900"/>
          <p14:tracePt t="43799" x="7456488" y="4652963"/>
          <p14:tracePt t="43815" x="7446963" y="4643438"/>
          <p14:tracePt t="43832" x="7446963" y="4633913"/>
          <p14:tracePt t="43848" x="7439025" y="4625975"/>
          <p14:tracePt t="43878" x="7439025" y="4616450"/>
          <p14:tracePt t="43899" x="7439025" y="4608513"/>
          <p14:tracePt t="43942" x="7429500" y="4608513"/>
          <p14:tracePt t="43960" x="7429500" y="4598988"/>
          <p14:tracePt t="44022" x="7429500" y="4589463"/>
          <p14:tracePt t="44032" x="7429500" y="4581525"/>
          <p14:tracePt t="44072" x="7429500" y="4572000"/>
          <p14:tracePt t="44083" x="7419975" y="4572000"/>
          <p14:tracePt t="44236" x="7429500" y="4572000"/>
          <p14:tracePt t="44268" x="7439025" y="4572000"/>
          <p14:tracePt t="44282" x="7439025" y="4581525"/>
          <p14:tracePt t="44298" x="7456488" y="4598988"/>
          <p14:tracePt t="44315" x="7483475" y="4608513"/>
          <p14:tracePt t="44332" x="7500938" y="4625975"/>
          <p14:tracePt t="44348" x="7518400" y="4633913"/>
          <p14:tracePt t="44365" x="7562850" y="4660900"/>
          <p14:tracePt t="44382" x="7616825" y="4687888"/>
          <p14:tracePt t="44398" x="7670800" y="4724400"/>
          <p14:tracePt t="44415" x="7759700" y="4768850"/>
          <p14:tracePt t="44432" x="7813675" y="4795838"/>
          <p14:tracePt t="44448" x="7848600" y="4803775"/>
          <p14:tracePt t="44465" x="7875588" y="4813300"/>
          <p14:tracePt t="44482" x="7912100" y="4830763"/>
          <p14:tracePt t="44482" x="7947025" y="4840288"/>
          <p14:tracePt t="44498" x="7966075" y="4848225"/>
          <p14:tracePt t="44515" x="8010525" y="4857750"/>
          <p14:tracePt t="44532" x="8037513" y="4857750"/>
          <p14:tracePt t="44548" x="8054975" y="4857750"/>
          <p14:tracePt t="44565" x="8116888" y="4857750"/>
          <p14:tracePt t="44582" x="8134350" y="4857750"/>
          <p14:tracePt t="44598" x="8215313" y="4857750"/>
          <p14:tracePt t="44615" x="8277225" y="4857750"/>
          <p14:tracePt t="44631" x="8323263" y="4848225"/>
          <p14:tracePt t="44648" x="8394700" y="4822825"/>
          <p14:tracePt t="44666" x="8439150" y="4795838"/>
          <p14:tracePt t="44681" x="8474075" y="4776788"/>
          <p14:tracePt t="44698" x="8528050" y="4751388"/>
          <p14:tracePt t="44716" x="8545513" y="4724400"/>
          <p14:tracePt t="44731" x="8599488" y="4679950"/>
          <p14:tracePt t="44748" x="8634413" y="4643438"/>
          <p14:tracePt t="44765" x="8653463" y="4633913"/>
          <p14:tracePt t="44781" x="8670925" y="4616450"/>
          <p14:tracePt t="44798" x="8688388" y="4598988"/>
          <p14:tracePt t="44815" x="8697913" y="4581525"/>
          <p14:tracePt t="44831" x="8715375" y="4545013"/>
          <p14:tracePt t="44848" x="8742363" y="4518025"/>
          <p14:tracePt t="44865" x="8742363" y="4500563"/>
          <p14:tracePt t="44881" x="8751888" y="4491038"/>
          <p14:tracePt t="44898" x="8751888" y="4483100"/>
          <p14:tracePt t="44915" x="8751888" y="4473575"/>
          <p14:tracePt t="44939" x="8751888" y="4465638"/>
          <p14:tracePt t="44970" x="8759825" y="4465638"/>
          <p14:tracePt t="45123" x="8759825" y="4473575"/>
          <p14:tracePt t="45135" x="8759825" y="4483100"/>
          <p14:tracePt t="45148" x="8759825" y="4518025"/>
          <p14:tracePt t="45165" x="8751888" y="4572000"/>
          <p14:tracePt t="45182" x="8732838" y="4616450"/>
          <p14:tracePt t="45198" x="8705850" y="4660900"/>
          <p14:tracePt t="45215" x="8680450" y="4697413"/>
          <p14:tracePt t="45235" x="8670925" y="4724400"/>
          <p14:tracePt t="45248" x="8643938" y="4732338"/>
          <p14:tracePt t="45265" x="8634413" y="4751388"/>
          <p14:tracePt t="45282" x="8582025" y="4786313"/>
          <p14:tracePt t="45298" x="8562975" y="4795838"/>
          <p14:tracePt t="45315" x="8501063" y="4822825"/>
          <p14:tracePt t="45332" x="8385175" y="4857750"/>
          <p14:tracePt t="45348" x="8286750" y="4884738"/>
          <p14:tracePt t="45365" x="8062913" y="4911725"/>
          <p14:tracePt t="45381" x="7894638" y="4919663"/>
          <p14:tracePt t="45398" x="7831138" y="4919663"/>
          <p14:tracePt t="45415" x="7732713" y="4911725"/>
          <p14:tracePt t="45432" x="7634288" y="4894263"/>
          <p14:tracePt t="45448" x="7608888" y="4894263"/>
          <p14:tracePt t="45465" x="7562850" y="4867275"/>
          <p14:tracePt t="45482" x="7527925" y="4848225"/>
          <p14:tracePt t="45498" x="7518400" y="4840288"/>
          <p14:tracePt t="45515" x="7491413" y="4822825"/>
          <p14:tracePt t="45532" x="7473950" y="4813300"/>
          <p14:tracePt t="45548" x="7473950" y="4803775"/>
          <p14:tracePt t="45565" x="7466013" y="4786313"/>
          <p14:tracePt t="45582" x="7466013" y="4776788"/>
          <p14:tracePt t="45598" x="7446963" y="4759325"/>
          <p14:tracePt t="45615" x="7446963" y="4741863"/>
          <p14:tracePt t="45645" x="7446963" y="4732338"/>
          <p14:tracePt t="45663" x="7446963" y="4724400"/>
          <p14:tracePt t="45686" x="7446963" y="4714875"/>
          <p14:tracePt t="45699" x="7446963" y="4705350"/>
          <p14:tracePt t="45728" x="7446963" y="4697413"/>
          <p14:tracePt t="45788" x="7446963" y="4687888"/>
          <p14:tracePt t="45881" x="7446963" y="4679950"/>
          <p14:tracePt t="45899" x="7446963" y="4670425"/>
          <p14:tracePt t="45920" x="7446963" y="4660900"/>
          <p14:tracePt t="45932" x="7439025" y="4660900"/>
          <p14:tracePt t="45949" x="7439025" y="4652963"/>
          <p14:tracePt t="45965" x="7439025" y="4643438"/>
          <p14:tracePt t="46001" x="7439025" y="4633913"/>
          <p14:tracePt t="46634" x="7429500" y="4633913"/>
          <p14:tracePt t="46656" x="7412038" y="4633913"/>
          <p14:tracePt t="46665" x="7367588" y="4652963"/>
          <p14:tracePt t="46682" x="7323138" y="4687888"/>
          <p14:tracePt t="46699" x="7259638" y="4724400"/>
          <p14:tracePt t="46715" x="7242175" y="4741863"/>
          <p14:tracePt t="46732" x="7170738" y="4786313"/>
          <p14:tracePt t="46749" x="7054850" y="4830763"/>
          <p14:tracePt t="46766" x="6884988" y="4875213"/>
          <p14:tracePt t="46782" x="6796088" y="4884738"/>
          <p14:tracePt t="46799" x="6626225" y="4902200"/>
          <p14:tracePt t="46815" x="6537325" y="4919663"/>
          <p14:tracePt t="46832" x="6402388" y="4929188"/>
          <p14:tracePt t="46849" x="6286500" y="4929188"/>
          <p14:tracePt t="46865" x="6251575" y="4938713"/>
          <p14:tracePt t="46882" x="6205538" y="4946650"/>
          <p14:tracePt t="47104" x="6197600" y="4946650"/>
          <p14:tracePt t="47115" x="6188075" y="4946650"/>
          <p14:tracePt t="47134" x="6126163" y="4965700"/>
          <p14:tracePt t="47149" x="5848350" y="5072063"/>
          <p14:tracePt t="47165" x="5313363" y="5268913"/>
          <p14:tracePt t="47182" x="5027613" y="5330825"/>
          <p14:tracePt t="47199" x="4554538" y="5402263"/>
          <p14:tracePt t="47215" x="4330700" y="5446713"/>
          <p14:tracePt t="47216" x="4125913" y="5473700"/>
          <p14:tracePt t="47232" x="3911600" y="5500688"/>
          <p14:tracePt t="47249" x="3741738" y="5537200"/>
          <p14:tracePt t="47265" x="3517900" y="5562600"/>
          <p14:tracePt t="47282" x="3384550" y="5589588"/>
          <p14:tracePt t="47470" x="3367088" y="5589588"/>
          <p14:tracePt t="47482" x="3357563" y="5589588"/>
          <p14:tracePt t="47501" x="3268663" y="5626100"/>
          <p14:tracePt t="47515" x="3027363" y="5751513"/>
          <p14:tracePt t="47532" x="2687638" y="5875338"/>
          <p14:tracePt t="47549" x="2581275" y="5902325"/>
          <p14:tracePt t="47565" x="2438400" y="5929313"/>
          <p14:tracePt t="47582" x="2357438" y="5929313"/>
          <p14:tracePt t="47598" x="2133600" y="5929313"/>
          <p14:tracePt t="47615" x="1946275" y="5884863"/>
          <p14:tracePt t="47632" x="1866900" y="5867400"/>
          <p14:tracePt t="47649" x="1751013" y="5840413"/>
          <p14:tracePt t="47665" x="1697038" y="5840413"/>
          <p14:tracePt t="47682" x="1660525" y="5822950"/>
          <p14:tracePt t="47878" x="1652588" y="5822950"/>
          <p14:tracePt t="47909" x="1643063" y="5822950"/>
          <p14:tracePt t="47920" x="1633538" y="5822950"/>
          <p14:tracePt t="47932" x="1616075" y="5803900"/>
          <p14:tracePt t="47949" x="1554163" y="5705475"/>
          <p14:tracePt t="47965" x="1536700" y="5643563"/>
          <p14:tracePt t="47982" x="1509713" y="5518150"/>
          <p14:tracePt t="47999" x="1500188" y="5465763"/>
          <p14:tracePt t="48015" x="1500188" y="5411788"/>
          <p14:tracePt t="48032" x="1500188" y="5394325"/>
          <p14:tracePt t="48049" x="1500188" y="5375275"/>
          <p14:tracePt t="48065" x="1500188" y="5367338"/>
          <p14:tracePt t="48292" x="1490663" y="5367338"/>
          <p14:tracePt t="52399" x="1473200" y="5367338"/>
          <p14:tracePt t="52490" x="1465263" y="5367338"/>
          <p14:tracePt t="52557" x="1465263" y="5357813"/>
          <p14:tracePt t="52665" x="1455738" y="5357813"/>
          <p14:tracePt t="52951" x="1446213" y="5357813"/>
          <p14:tracePt t="53012" x="1446213" y="5367338"/>
          <p14:tracePt t="53021" x="1446213" y="5375275"/>
          <p14:tracePt t="53042" x="1446213" y="5394325"/>
          <p14:tracePt t="53051" x="1446213" y="5411788"/>
          <p14:tracePt t="53066" x="1446213" y="5438775"/>
          <p14:tracePt t="53083" x="1455738" y="5500688"/>
          <p14:tracePt t="53099" x="1465263" y="5562600"/>
          <p14:tracePt t="53116" x="1473200" y="5670550"/>
          <p14:tracePt t="53133" x="1473200" y="5715000"/>
          <p14:tracePt t="53149" x="1473200" y="5786438"/>
          <p14:tracePt t="53166" x="1482725" y="5830888"/>
          <p14:tracePt t="53183" x="1482725" y="5919788"/>
          <p14:tracePt t="53200" x="1482725" y="5973763"/>
          <p14:tracePt t="53217" x="1482725" y="6000750"/>
          <p14:tracePt t="53233" x="1482725" y="6010275"/>
          <p14:tracePt t="53286" x="1482725" y="6000750"/>
          <p14:tracePt t="53431" x="1473200" y="6000750"/>
          <p14:tracePt t="53449" x="1465263" y="6000750"/>
          <p14:tracePt t="53466" x="1446213" y="6000750"/>
          <p14:tracePt t="53483" x="1419225" y="6010275"/>
          <p14:tracePt t="53499" x="1419225" y="6027738"/>
          <p14:tracePt t="53516" x="1419225" y="6072188"/>
          <p14:tracePt t="53533" x="1419225" y="6108700"/>
          <p14:tracePt t="53549" x="1419225" y="6170613"/>
          <p14:tracePt t="53566" x="1438275" y="6232525"/>
          <p14:tracePt t="53583" x="1446213" y="6269038"/>
          <p14:tracePt t="53599" x="1455738" y="6313488"/>
          <p14:tracePt t="53616" x="1455738" y="6323013"/>
          <p14:tracePt t="53633" x="1455738" y="6330950"/>
          <p14:tracePt t="53727" x="1455738" y="6323013"/>
          <p14:tracePt t="53765" x="1455738" y="6313488"/>
          <p14:tracePt t="53787" x="1455738" y="6303963"/>
          <p14:tracePt t="53800" x="1455738" y="6286500"/>
          <p14:tracePt t="53816" x="1455738" y="6276975"/>
          <p14:tracePt t="53833" x="1455738" y="6232525"/>
          <p14:tracePt t="53849" x="1465263" y="6170613"/>
          <p14:tracePt t="53866" x="1473200" y="6134100"/>
          <p14:tracePt t="53883" x="1473200" y="6108700"/>
          <p14:tracePt t="53899" x="1473200" y="6089650"/>
          <p14:tracePt t="54041" x="1473200" y="6099175"/>
          <p14:tracePt t="54051" x="1473200" y="6134100"/>
          <p14:tracePt t="54066" x="1473200" y="6180138"/>
          <p14:tracePt t="54083" x="1473200" y="6242050"/>
          <p14:tracePt t="54099" x="1473200" y="6276975"/>
          <p14:tracePt t="54116" x="1473200" y="6330950"/>
          <p14:tracePt t="54133" x="1473200" y="6348413"/>
          <p14:tracePt t="54149" x="1473200" y="6375400"/>
          <p14:tracePt t="54166" x="1473200" y="6384925"/>
          <p14:tracePt t="54186" x="1473200" y="6394450"/>
          <p14:tracePt t="54235" x="1473200" y="6384925"/>
          <p14:tracePt t="54250" x="1473200" y="6367463"/>
          <p14:tracePt t="54266" x="1473200" y="6303963"/>
          <p14:tracePt t="54283" x="1473200" y="6269038"/>
          <p14:tracePt t="54299" x="1482725" y="6224588"/>
          <p14:tracePt t="54316" x="1490663" y="6205538"/>
          <p14:tracePt t="54333" x="1490663" y="6188075"/>
          <p14:tracePt t="54350" x="1490663" y="6180138"/>
          <p14:tracePt t="54379" x="1490663" y="6170613"/>
          <p14:tracePt t="54449" x="1500188" y="6188075"/>
          <p14:tracePt t="54466" x="1500188" y="6197600"/>
          <p14:tracePt t="54483" x="1500188" y="6215063"/>
          <p14:tracePt t="54499" x="1500188" y="6242050"/>
          <p14:tracePt t="54516" x="1500188" y="6269038"/>
          <p14:tracePt t="54533" x="1500188" y="6276975"/>
          <p14:tracePt t="54549" x="1500188" y="6286500"/>
          <p14:tracePt t="54566" x="1500188" y="6296025"/>
          <p14:tracePt t="54583" x="1500188" y="6303963"/>
          <p14:tracePt t="54634" x="1509713" y="6296025"/>
          <p14:tracePt t="54649" x="1509713" y="6286500"/>
          <p14:tracePt t="54666" x="1517650" y="6251575"/>
          <p14:tracePt t="54683" x="1517650" y="6224588"/>
          <p14:tracePt t="54699" x="1517650" y="6215063"/>
          <p14:tracePt t="54716" x="1517650" y="6197600"/>
          <p14:tracePt t="54736" x="1517650" y="6188075"/>
          <p14:tracePt t="54827" x="1517650" y="6205538"/>
          <p14:tracePt t="54836" x="1517650" y="6215063"/>
          <p14:tracePt t="54849" x="1517650" y="6224588"/>
          <p14:tracePt t="54866" x="1517650" y="6232525"/>
          <p14:tracePt t="54883" x="1517650" y="6242050"/>
          <p14:tracePt t="54899" x="1517650" y="6251575"/>
          <p14:tracePt t="54916" x="1517650" y="6259513"/>
          <p14:tracePt t="55002" x="1517650" y="6251575"/>
          <p14:tracePt t="55016" x="1517650" y="6242050"/>
          <p14:tracePt t="55033" x="1517650" y="6224588"/>
          <p14:tracePt t="55050" x="1517650" y="6215063"/>
          <p14:tracePt t="55066" x="1517650" y="6205538"/>
          <p14:tracePt t="55083" x="1517650" y="6197600"/>
          <p14:tracePt t="55128" x="1517650" y="6188075"/>
          <p14:tracePt t="55157" x="1527175" y="6188075"/>
          <p14:tracePt t="55185" x="1536700" y="6197600"/>
          <p14:tracePt t="55199" x="1536700" y="6215063"/>
          <p14:tracePt t="55216" x="1536700" y="6251575"/>
          <p14:tracePt t="55233" x="1536700" y="6269038"/>
          <p14:tracePt t="55250" x="1536700" y="6286500"/>
          <p14:tracePt t="55267" x="1536700" y="6296025"/>
          <p14:tracePt t="55286" x="1536700" y="6303963"/>
          <p14:tracePt t="55359" x="1544638" y="6296025"/>
          <p14:tracePt t="55368" x="1544638" y="6276975"/>
          <p14:tracePt t="55383" x="1544638" y="6269038"/>
          <p14:tracePt t="55400" x="1544638" y="6242050"/>
          <p14:tracePt t="55416" x="1544638" y="6232525"/>
          <p14:tracePt t="55440" x="1544638" y="6224588"/>
          <p14:tracePt t="55552" x="1554163" y="6224588"/>
          <p14:tracePt t="55566" x="1554163" y="6232525"/>
          <p14:tracePt t="55583" x="1554163" y="6242050"/>
          <p14:tracePt t="55599" x="1554163" y="6251575"/>
          <p14:tracePt t="55616" x="1554163" y="6259513"/>
          <p14:tracePt t="55633" x="1554163" y="6269038"/>
          <p14:tracePt t="55655" x="1554163" y="6276975"/>
          <p14:tracePt t="55725" x="1554163" y="6259513"/>
          <p14:tracePt t="55734" x="1562100" y="6215063"/>
          <p14:tracePt t="55750" x="1581150" y="6134100"/>
          <p14:tracePt t="55766" x="1598613" y="6027738"/>
          <p14:tracePt t="55783" x="1598613" y="5983288"/>
          <p14:tracePt t="55800" x="1598613" y="5965825"/>
          <p14:tracePt t="55816" x="1598613" y="5946775"/>
          <p14:tracePt t="55889" x="1598613" y="5956300"/>
          <p14:tracePt t="55900" x="1598613" y="5983288"/>
          <p14:tracePt t="55916" x="1598613" y="6000750"/>
          <p14:tracePt t="55933" x="1598613" y="6054725"/>
          <p14:tracePt t="55950" x="1598613" y="6099175"/>
          <p14:tracePt t="55966" x="1598613" y="6116638"/>
          <p14:tracePt t="55983" x="1598613" y="6134100"/>
          <p14:tracePt t="56000" x="1598613" y="6143625"/>
          <p14:tracePt t="56016" x="1598613" y="6153150"/>
          <p14:tracePt t="56033" x="1598613" y="6161088"/>
          <p14:tracePt t="56108" x="1598613" y="6143625"/>
          <p14:tracePt t="56117" x="1598613" y="6134100"/>
          <p14:tracePt t="56133" x="1598613" y="6116638"/>
          <p14:tracePt t="56150" x="1598613" y="6108700"/>
          <p14:tracePt t="56166" x="1598613" y="6089650"/>
          <p14:tracePt t="56266" x="1608138" y="6089650"/>
          <p14:tracePt t="56283" x="1608138" y="6099175"/>
          <p14:tracePt t="56300" x="1608138" y="6116638"/>
          <p14:tracePt t="56316" x="1608138" y="6126163"/>
          <p14:tracePt t="56333" x="1616075" y="6134100"/>
          <p14:tracePt t="56350" x="1616075" y="6153150"/>
          <p14:tracePt t="56366" x="1616075" y="6161088"/>
          <p14:tracePt t="56383" x="1616075" y="6170613"/>
          <p14:tracePt t="56400" x="1616075" y="6180138"/>
          <p14:tracePt t="56451" x="1616075" y="6188075"/>
          <p14:tracePt t="56889" x="1608138" y="6188075"/>
          <p14:tracePt t="56900" x="1598613" y="6188075"/>
          <p14:tracePt t="56916" x="1598613" y="6180138"/>
          <p14:tracePt t="56933" x="1608138" y="6170613"/>
          <p14:tracePt t="56950" x="1643063" y="6161088"/>
          <p14:tracePt t="56966" x="1652588" y="6161088"/>
          <p14:tracePt t="56983" x="1670050" y="6153150"/>
          <p14:tracePt t="57000" x="1679575" y="6153150"/>
          <p14:tracePt t="57016" x="1697038" y="6153150"/>
          <p14:tracePt t="57033" x="1741488" y="6153150"/>
          <p14:tracePt t="57050" x="1785938" y="6153150"/>
          <p14:tracePt t="57066" x="1857375" y="6153150"/>
          <p14:tracePt t="57083" x="2071688" y="6153150"/>
          <p14:tracePt t="57100" x="2357438" y="6153150"/>
          <p14:tracePt t="57116" x="2901950" y="6224588"/>
          <p14:tracePt t="57133" x="3187700" y="6259513"/>
          <p14:tracePt t="57150" x="3759200" y="6330950"/>
          <p14:tracePt t="57166" x="4071938" y="6323013"/>
          <p14:tracePt t="57183" x="4197350" y="6296025"/>
          <p14:tracePt t="57200" x="4340225" y="6232525"/>
          <p14:tracePt t="57492" x="4367213" y="6232525"/>
          <p14:tracePt t="57501" x="4429125" y="6232525"/>
          <p14:tracePt t="57516" x="4491038" y="6232525"/>
          <p14:tracePt t="57533" x="4705350" y="6242050"/>
          <p14:tracePt t="57550" x="4830763" y="6242050"/>
          <p14:tracePt t="57566" x="5081588" y="6251575"/>
          <p14:tracePt t="57583" x="5340350" y="6259513"/>
          <p14:tracePt t="57600" x="5473700" y="6259513"/>
          <p14:tracePt t="57616" x="5680075" y="6276975"/>
          <p14:tracePt t="57634" x="5803900" y="6276975"/>
          <p14:tracePt t="57650" x="5813425" y="6276975"/>
          <p14:tracePt t="57929" x="5857875" y="6296025"/>
          <p14:tracePt t="57940" x="5919788" y="6313488"/>
          <p14:tracePt t="57951" x="6000750" y="6313488"/>
          <p14:tracePt t="57966" x="6089650" y="6313488"/>
          <p14:tracePt t="57983" x="6313488" y="6330950"/>
          <p14:tracePt t="58001" x="6545263" y="6357938"/>
          <p14:tracePt t="58016" x="6643688" y="6375400"/>
          <p14:tracePt t="58033" x="6813550" y="6394450"/>
          <p14:tracePt t="58050" x="6840538" y="6394450"/>
          <p14:tracePt t="58066" x="6867525" y="6394450"/>
          <p14:tracePt t="58308" x="6813550" y="6402388"/>
          <p14:tracePt t="58317" x="6777038" y="6402388"/>
          <p14:tracePt t="58333" x="6715125" y="6394450"/>
          <p14:tracePt t="58350" x="6589713" y="6375400"/>
          <p14:tracePt t="58366" x="6537325" y="6375400"/>
          <p14:tracePt t="58383" x="6402388" y="6375400"/>
          <p14:tracePt t="58400" x="6330950" y="6375400"/>
          <p14:tracePt t="58417" x="6224588" y="6375400"/>
          <p14:tracePt t="58433" x="6153150" y="6375400"/>
          <p14:tracePt t="58450" x="6116638" y="6375400"/>
          <p14:tracePt t="58466" x="6072188" y="6375400"/>
          <p14:tracePt t="58483" x="6045200" y="6375400"/>
          <p14:tracePt t="58500" x="6037263" y="6375400"/>
          <p14:tracePt t="58517" x="6018213" y="6375400"/>
          <p14:tracePt t="58715" x="6010275" y="6375400"/>
          <p14:tracePt t="58787" x="6010275" y="6367463"/>
          <p14:tracePt t="58807" x="6000750" y="6367463"/>
          <p14:tracePt t="58817" x="6000750" y="6357938"/>
          <p14:tracePt t="58838" x="5991225" y="6357938"/>
          <p14:tracePt t="58850" x="5991225" y="6348413"/>
          <p14:tracePt t="58867" x="5991225" y="6340475"/>
          <p14:tracePt t="58883" x="5983288" y="6340475"/>
          <p14:tracePt t="58900" x="5973763" y="6340475"/>
          <p14:tracePt t="58917" x="5973763" y="6330950"/>
          <p14:tracePt t="58933" x="5965825" y="6330950"/>
          <p14:tracePt t="58950" x="5956300" y="6323013"/>
          <p14:tracePt t="58980" x="5956300" y="6313488"/>
          <p14:tracePt t="59439" x="5946775" y="6313488"/>
          <p14:tracePt t="59499" x="5956300" y="6323013"/>
          <p14:tracePt t="59517" x="6010275" y="6323013"/>
          <p14:tracePt t="59533" x="6099175" y="6323013"/>
          <p14:tracePt t="59550" x="6197600" y="6323013"/>
          <p14:tracePt t="59567" x="6402388" y="6323013"/>
          <p14:tracePt t="59583" x="6589713" y="6330950"/>
          <p14:tracePt t="59600" x="6634163" y="6340475"/>
          <p14:tracePt t="59617" x="6715125" y="6357938"/>
          <p14:tracePt t="59633" x="6732588" y="6357938"/>
          <p14:tracePt t="59650" x="6751638" y="6357938"/>
          <p14:tracePt t="59666" x="6759575" y="6357938"/>
          <p14:tracePt t="59776" x="6751638" y="6357938"/>
          <p14:tracePt t="59785" x="6742113" y="6357938"/>
          <p14:tracePt t="59800" x="6715125" y="6348413"/>
          <p14:tracePt t="59817" x="6643688" y="6323013"/>
          <p14:tracePt t="59833" x="6518275" y="6286500"/>
          <p14:tracePt t="59850" x="6367463" y="6269038"/>
          <p14:tracePt t="59867" x="6296025" y="6251575"/>
          <p14:tracePt t="59883" x="6180138" y="6242050"/>
          <p14:tracePt t="59900" x="6089650" y="6242050"/>
          <p14:tracePt t="59917" x="6054725" y="6242050"/>
          <p14:tracePt t="59933" x="6010275" y="6242050"/>
          <p14:tracePt t="59950" x="5991225" y="6242050"/>
          <p14:tracePt t="59967" x="5973763" y="6242050"/>
          <p14:tracePt t="59983" x="5965825" y="6242050"/>
          <p14:tracePt t="60000" x="5956300" y="6242050"/>
          <p14:tracePt t="60035" x="5965825" y="6242050"/>
          <p14:tracePt t="60050" x="6010275" y="6242050"/>
          <p14:tracePt t="60067" x="6197600" y="6232525"/>
          <p14:tracePt t="60083" x="6419850" y="6224588"/>
          <p14:tracePt t="60100" x="6500813" y="6224588"/>
          <p14:tracePt t="60117" x="6626225" y="6215063"/>
          <p14:tracePt t="60134" x="6670675" y="6215063"/>
          <p14:tracePt t="60150" x="6680200" y="6215063"/>
          <p14:tracePt t="60167" x="6697663" y="6215063"/>
          <p14:tracePt t="60183" x="6705600" y="6215063"/>
          <p14:tracePt t="60256" x="6680200" y="6215063"/>
          <p14:tracePt t="60267" x="6643688" y="6215063"/>
          <p14:tracePt t="60283" x="6572250" y="6215063"/>
          <p14:tracePt t="60300" x="6384925" y="6224588"/>
          <p14:tracePt t="60317" x="6296025" y="6232525"/>
          <p14:tracePt t="60333" x="6161088" y="6242050"/>
          <p14:tracePt t="60351" x="6099175" y="6251575"/>
          <p14:tracePt t="60367" x="6081713" y="6251575"/>
          <p14:tracePt t="60383" x="6072188" y="6251575"/>
          <p14:tracePt t="60400" x="6072188" y="6259513"/>
          <p14:tracePt t="60439" x="6081713" y="6259513"/>
          <p14:tracePt t="60450" x="6116638" y="6269038"/>
          <p14:tracePt t="60467" x="6205538" y="6276975"/>
          <p14:tracePt t="60483" x="6483350" y="6276975"/>
          <p14:tracePt t="60500" x="6599238" y="6276975"/>
          <p14:tracePt t="60517" x="6732588" y="6276975"/>
          <p14:tracePt t="60533" x="6786563" y="6276975"/>
          <p14:tracePt t="60550" x="6804025" y="6276975"/>
          <p14:tracePt t="60567" x="6823075" y="6276975"/>
          <p14:tracePt t="60653" x="6804025" y="6276975"/>
          <p14:tracePt t="60667" x="6751638" y="6276975"/>
          <p14:tracePt t="60683" x="6581775" y="6276975"/>
          <p14:tracePt t="60700" x="6500813" y="6276975"/>
          <p14:tracePt t="60717" x="6375400" y="6276975"/>
          <p14:tracePt t="60733" x="6313488" y="6296025"/>
          <p14:tracePt t="60750" x="6232525" y="6303963"/>
          <p14:tracePt t="60767" x="6188075" y="6313488"/>
          <p14:tracePt t="60783" x="6170613" y="6313488"/>
          <p14:tracePt t="60800" x="6153150" y="6313488"/>
          <p14:tracePt t="60817" x="6143625" y="6313488"/>
          <p14:tracePt t="60919" x="6153150" y="6313488"/>
          <p14:tracePt t="60933" x="6170613" y="6313488"/>
          <p14:tracePt t="60950" x="6269038" y="6286500"/>
          <p14:tracePt t="60967" x="6313488" y="6276975"/>
          <p14:tracePt t="60983" x="6411913" y="6259513"/>
          <p14:tracePt t="61000" x="6456363" y="6251575"/>
          <p14:tracePt t="61017" x="6510338" y="6242050"/>
          <p14:tracePt t="61034" x="6545263" y="6242050"/>
          <p14:tracePt t="61050" x="6562725" y="6242050"/>
          <p14:tracePt t="61067" x="6581775" y="6242050"/>
          <p14:tracePt t="61482" x="6589713" y="6242050"/>
          <p14:tracePt t="61500" x="6688138" y="6242050"/>
          <p14:tracePt t="61517" x="6813550" y="6242050"/>
          <p14:tracePt t="61534" x="7224713" y="6170613"/>
          <p14:tracePt t="61551" x="7759700" y="6062663"/>
          <p14:tracePt t="61567" x="7974013" y="6027738"/>
          <p14:tracePt t="61584" x="8331200" y="5973763"/>
          <p14:tracePt t="61602" x="8420100" y="5973763"/>
          <p14:tracePt t="61617" x="8501063" y="5965825"/>
          <p14:tracePt t="61634" x="8562975" y="5956300"/>
          <p14:tracePt t="61650" x="8582025" y="5956300"/>
          <p14:tracePt t="61857" x="8582025" y="5973763"/>
          <p14:tracePt t="61868" x="8582025" y="5991225"/>
          <p14:tracePt t="61884" x="8599488" y="6037263"/>
          <p14:tracePt t="61900" x="8653463" y="6134100"/>
          <p14:tracePt t="61917" x="8680450" y="6188075"/>
          <p14:tracePt t="61934" x="8759825" y="6251575"/>
          <p14:tracePt t="61951" x="8831263" y="6296025"/>
          <p14:tracePt t="61967" x="8858250" y="6313488"/>
          <p14:tracePt t="61984" x="8867775" y="6323013"/>
          <p14:tracePt t="62000" x="8875713" y="6323013"/>
          <p14:tracePt t="62226" x="8867775" y="6323013"/>
          <p14:tracePt t="62257" x="8858250" y="6323013"/>
          <p14:tracePt t="62276" x="8840788" y="6323013"/>
          <p14:tracePt t="62296" x="8831263" y="6323013"/>
          <p14:tracePt t="62311" x="8813800" y="6323013"/>
          <p14:tracePt t="62320" x="8804275" y="6323013"/>
          <p14:tracePt t="62334" x="8796338" y="6323013"/>
          <p14:tracePt t="62350" x="8786813" y="6323013"/>
          <p14:tracePt t="62367" x="8769350" y="6323013"/>
          <p14:tracePt t="62384" x="8759825" y="6323013"/>
          <p14:tracePt t="62400" x="8742363" y="6323013"/>
          <p14:tracePt t="62429" x="8732838" y="6323013"/>
          <p14:tracePt t="62470" x="8732838" y="6313488"/>
          <p14:tracePt t="62745" x="8742363" y="6313488"/>
          <p14:tracePt t="62758" x="8759825" y="6313488"/>
          <p14:tracePt t="62767" x="8786813" y="6313488"/>
          <p14:tracePt t="62784" x="8831263" y="6313488"/>
          <p14:tracePt t="62800" x="8947150" y="6303963"/>
          <p14:tracePt t="62817" x="9018588" y="6296025"/>
          <p14:tracePt t="62818" x="9117013" y="6269038"/>
          <p14:tracePt t="62834" x="9215438" y="6259513"/>
          <p14:tracePt t="62850" x="9385300" y="6232525"/>
          <p14:tracePt t="62867" x="9537700" y="6205538"/>
          <p14:tracePt t="62884" x="9582150" y="6205538"/>
          <p14:tracePt t="62900" x="9626600" y="6205538"/>
          <p14:tracePt t="62917" x="9634538" y="6205538"/>
          <p14:tracePt t="62934" x="9653588" y="6205538"/>
          <p14:tracePt t="62950" x="9661525" y="6205538"/>
          <p14:tracePt t="62967" x="9671050" y="6205538"/>
          <p14:tracePt t="62984" x="9688513" y="6215063"/>
          <p14:tracePt t="63012" x="9698038" y="6224588"/>
          <p14:tracePt t="63033" x="9705975" y="6224588"/>
          <p14:tracePt t="63051" x="9715500" y="6224588"/>
          <p14:tracePt t="63067" x="9732963" y="6232525"/>
          <p14:tracePt t="63084" x="9742488" y="6232525"/>
          <p14:tracePt t="63100" x="9759950" y="6242050"/>
          <p14:tracePt t="63122" x="9777413" y="6242050"/>
          <p14:tracePt t="63143" x="9786938" y="6242050"/>
          <p14:tracePt t="63163" x="9796463" y="6242050"/>
          <p14:tracePt t="63174" x="9804400" y="6242050"/>
          <p14:tracePt t="63440" x="9796463" y="6242050"/>
          <p14:tracePt t="63459" x="9786938" y="6242050"/>
          <p14:tracePt t="63470" x="9752013" y="6251575"/>
          <p14:tracePt t="63484" x="9715500" y="6276975"/>
          <p14:tracePt t="63501" x="9617075" y="6303963"/>
          <p14:tracePt t="63517" x="9537700" y="6323013"/>
          <p14:tracePt t="63534" x="9385300" y="6357938"/>
          <p14:tracePt t="63551" x="9224963" y="6384925"/>
          <p14:tracePt t="63567" x="9153525" y="6384925"/>
          <p14:tracePt t="63584" x="9037638" y="6394450"/>
          <p14:tracePt t="63600" x="9001125" y="6394450"/>
          <p14:tracePt t="63617" x="8939213" y="6394450"/>
          <p14:tracePt t="63634" x="8902700" y="6394450"/>
          <p14:tracePt t="63654" x="8894763" y="6394450"/>
          <p14:tracePt t="63907" x="8885238" y="6394450"/>
          <p14:tracePt t="63919" x="8875713" y="6394450"/>
          <p14:tracePt t="63953" x="8867775" y="6394450"/>
          <p14:tracePt t="63982" x="8858250" y="6394450"/>
          <p14:tracePt t="64080" x="8858250" y="6384925"/>
          <p14:tracePt t="64102" x="8858250" y="6375400"/>
          <p14:tracePt t="64117" x="8858250" y="6367463"/>
          <p14:tracePt t="64215" x="8867775" y="6367463"/>
          <p14:tracePt t="64236" x="8875713" y="6375400"/>
          <p14:tracePt t="64250" x="8894763" y="6384925"/>
          <p14:tracePt t="64267" x="8929688" y="6394450"/>
          <p14:tracePt t="64284" x="8956675" y="6402388"/>
          <p14:tracePt t="64300" x="9045575" y="6411913"/>
          <p14:tracePt t="64317" x="9170988" y="6419850"/>
          <p14:tracePt t="64334" x="9224963" y="6429375"/>
          <p14:tracePt t="64350" x="9394825" y="6438900"/>
          <p14:tracePt t="64367" x="9528175" y="6438900"/>
          <p14:tracePt t="64384" x="9582150" y="6438900"/>
          <p14:tracePt t="64400" x="9653588" y="6438900"/>
          <p14:tracePt t="64417" x="9680575" y="6438900"/>
          <p14:tracePt t="64434" x="9715500" y="6438900"/>
          <p14:tracePt t="64450" x="9742488" y="6438900"/>
          <p14:tracePt t="64468" x="9752013" y="6438900"/>
          <p14:tracePt t="64664" x="9742488" y="6438900"/>
          <p14:tracePt t="64674" x="9725025" y="6438900"/>
          <p14:tracePt t="64684" x="9688513" y="6438900"/>
          <p14:tracePt t="64701" x="9680575" y="6429375"/>
          <p14:tracePt t="64717" x="9634538" y="6402388"/>
          <p14:tracePt t="64734" x="9555163" y="6348413"/>
          <p14:tracePt t="64751" x="9518650" y="6330950"/>
          <p14:tracePt t="64767" x="9412288" y="6286500"/>
          <p14:tracePt t="64784" x="9367838" y="6269038"/>
          <p14:tracePt t="64801" x="9251950" y="6242050"/>
          <p14:tracePt t="64817" x="9161463" y="6242050"/>
          <p14:tracePt t="64834" x="9117013" y="6242050"/>
          <p14:tracePt t="64850" x="9028113" y="6242050"/>
          <p14:tracePt t="64867" x="8983663" y="6251575"/>
          <p14:tracePt t="64884" x="8894763" y="6286500"/>
          <p14:tracePt t="64901" x="8831263" y="6313488"/>
          <p14:tracePt t="64917" x="8813800" y="6313488"/>
          <p14:tracePt t="64934" x="8786813" y="6323013"/>
          <p14:tracePt t="64971" x="8786813" y="6330950"/>
          <p14:tracePt t="65114" x="8796338" y="6330950"/>
          <p14:tracePt t="65123" x="8804275" y="6330950"/>
          <p14:tracePt t="65134" x="8840788" y="6330950"/>
          <p14:tracePt t="65151" x="8867775" y="6330950"/>
          <p14:tracePt t="65167" x="9018588" y="6330950"/>
          <p14:tracePt t="65184" x="9180513" y="6330950"/>
          <p14:tracePt t="65201" x="9232900" y="6323013"/>
          <p14:tracePt t="65217" x="9331325" y="6323013"/>
          <p14:tracePt t="65234" x="9358313" y="6313488"/>
          <p14:tracePt t="65251" x="9429750" y="6303963"/>
          <p14:tracePt t="65268" x="9466263" y="6303963"/>
          <p14:tracePt t="65284" x="9483725" y="6303963"/>
          <p14:tracePt t="65300" x="9501188" y="6303963"/>
          <p14:tracePt t="65317" x="9510713" y="6303963"/>
          <p14:tracePt t="65334" x="9518650" y="6303963"/>
          <p14:tracePt t="65351" x="9537700" y="6303963"/>
          <p14:tracePt t="65367" x="9555163" y="6303963"/>
          <p14:tracePt t="65384" x="9563100" y="6303963"/>
          <p14:tracePt t="65400" x="9582150" y="6303963"/>
          <p14:tracePt t="65417" x="9590088" y="6303963"/>
          <p14:tracePt t="65434" x="9609138" y="6303963"/>
          <p14:tracePt t="65450" x="9617075" y="6303963"/>
          <p14:tracePt t="65467" x="9634538" y="6303963"/>
          <p14:tracePt t="65652" x="9626600" y="6303963"/>
          <p14:tracePt t="65667" x="9609138" y="6303963"/>
          <p14:tracePt t="65684" x="9590088" y="6303963"/>
          <p14:tracePt t="65701" x="9572625" y="6303963"/>
          <p14:tracePt t="65717" x="9474200" y="6303963"/>
          <p14:tracePt t="65734" x="9402763" y="6313488"/>
          <p14:tracePt t="65751" x="9251950" y="6357938"/>
          <p14:tracePt t="65767" x="9134475" y="6357938"/>
          <p14:tracePt t="65784" x="9090025" y="6357938"/>
          <p14:tracePt t="65801" x="9001125" y="6357938"/>
          <p14:tracePt t="65817" x="8929688" y="6367463"/>
          <p14:tracePt t="65834" x="8912225" y="6367463"/>
          <p14:tracePt t="65851" x="8885238" y="6367463"/>
          <p14:tracePt t="65867" x="8875713" y="6367463"/>
          <p14:tracePt t="65888" x="8867775" y="6367463"/>
          <p14:tracePt t="65902" x="8858250" y="6367463"/>
          <p14:tracePt t="66040" x="8867775" y="6367463"/>
          <p14:tracePt t="66062" x="8875713" y="6367463"/>
          <p14:tracePt t="66071" x="8902700" y="6367463"/>
          <p14:tracePt t="66084" x="8929688" y="6357938"/>
          <p14:tracePt t="66101" x="8974138" y="6348413"/>
          <p14:tracePt t="66117" x="9188450" y="6313488"/>
          <p14:tracePt t="66134" x="9572625" y="6259513"/>
          <p14:tracePt t="66151" x="9786938" y="6224588"/>
          <p14:tracePt t="66167" x="10072688" y="6197600"/>
          <p14:tracePt t="66184" x="10277475" y="6197600"/>
          <p14:tracePt t="66201" x="10340975" y="6197600"/>
          <p14:tracePt t="66217" x="10439400" y="6224588"/>
          <p14:tracePt t="66234" x="10466388" y="6232525"/>
          <p14:tracePt t="66251" x="10501313" y="6251575"/>
          <p14:tracePt t="66267" x="10518775" y="6259513"/>
          <p14:tracePt t="66284" x="10528300" y="6259513"/>
          <p14:tracePt t="66301" x="10528300" y="6269038"/>
          <p14:tracePt t="66317" x="10528300" y="6276975"/>
          <p14:tracePt t="66491" x="10510838" y="6276975"/>
          <p14:tracePt t="66501" x="10456863" y="6286500"/>
          <p14:tracePt t="66517" x="10385425" y="6296025"/>
          <p14:tracePt t="66534" x="10233025" y="6313488"/>
          <p14:tracePt t="66550" x="10055225" y="6340475"/>
          <p14:tracePt t="66567" x="9929813" y="6348413"/>
          <p14:tracePt t="66584" x="9705975" y="6375400"/>
          <p14:tracePt t="66601" x="9626600" y="6375400"/>
          <p14:tracePt t="66617" x="9474200" y="6394450"/>
          <p14:tracePt t="66634" x="9367838" y="6394450"/>
          <p14:tracePt t="66651" x="9323388" y="6394450"/>
          <p14:tracePt t="66667" x="9259888" y="6394450"/>
          <p14:tracePt t="66684" x="9232900" y="6394450"/>
          <p14:tracePt t="66701" x="9197975" y="6394450"/>
          <p14:tracePt t="66717" x="9170988" y="6394450"/>
          <p14:tracePt t="66734" x="9153525" y="6394450"/>
          <p14:tracePt t="66766" x="9144000" y="6394450"/>
          <p14:tracePt t="66807" x="9134475" y="6394450"/>
          <p14:tracePt t="66981" x="9126538" y="6394450"/>
          <p14:tracePt t="67012" x="9090025" y="6394450"/>
          <p14:tracePt t="67021" x="9055100" y="6394450"/>
          <p14:tracePt t="67034" x="9010650" y="6394450"/>
          <p14:tracePt t="67051" x="8956675" y="6394450"/>
          <p14:tracePt t="67051" x="8902700" y="6384925"/>
          <p14:tracePt t="67067" x="8840788" y="6384925"/>
          <p14:tracePt t="67084" x="8732838" y="6384925"/>
          <p14:tracePt t="67101" x="8670925" y="6384925"/>
          <p14:tracePt t="67117" x="8582025" y="6384925"/>
          <p14:tracePt t="67134" x="8545513" y="6384925"/>
          <p14:tracePt t="67151" x="8537575" y="6384925"/>
          <p14:tracePt t="67215" x="8545513" y="6384925"/>
          <p14:tracePt t="67234" x="8555038" y="6384925"/>
          <p14:tracePt t="67251" x="8589963" y="6384925"/>
          <p14:tracePt t="67267" x="8661400" y="6384925"/>
          <p14:tracePt t="67284" x="8715375" y="6384925"/>
          <p14:tracePt t="67301" x="8813800" y="6384925"/>
          <p14:tracePt t="67317" x="8939213" y="6384925"/>
          <p14:tracePt t="67334" x="8983663" y="6384925"/>
          <p14:tracePt t="67351" x="9109075" y="6384925"/>
          <p14:tracePt t="67367" x="9144000" y="6384925"/>
          <p14:tracePt t="67384" x="9232900" y="6384925"/>
          <p14:tracePt t="67400" x="9304338" y="6402388"/>
          <p14:tracePt t="67417" x="9385300" y="6419850"/>
          <p14:tracePt t="67434" x="9429750" y="6438900"/>
          <p14:tracePt t="67451" x="9555163" y="6473825"/>
          <p14:tracePt t="67468" x="9590088" y="6473825"/>
          <p14:tracePt t="67484" x="9680575" y="6491288"/>
          <p14:tracePt t="67501" x="9725025" y="6491288"/>
          <p14:tracePt t="67521" x="9732963" y="6491288"/>
          <p14:tracePt t="67665" x="9725025" y="6491288"/>
          <p14:tracePt t="67675" x="9688513" y="6473825"/>
          <p14:tracePt t="67684" x="9626600" y="6446838"/>
          <p14:tracePt t="67701" x="9537700" y="6411913"/>
          <p14:tracePt t="67717" x="9296400" y="6340475"/>
          <p14:tracePt t="67734" x="9045575" y="6259513"/>
          <p14:tracePt t="67751" x="8956675" y="6232525"/>
          <p14:tracePt t="67767" x="8796338" y="6205538"/>
          <p14:tracePt t="67784" x="8715375" y="6197600"/>
          <p14:tracePt t="67801" x="8609013" y="6197600"/>
          <p14:tracePt t="67817" x="8545513" y="6197600"/>
          <p14:tracePt t="67834" x="8518525" y="6197600"/>
          <p14:tracePt t="67851" x="8491538" y="6197600"/>
          <p14:tracePt t="67867" x="8483600" y="6197600"/>
          <p14:tracePt t="67970" x="8510588" y="6197600"/>
          <p14:tracePt t="67984" x="8537575" y="6205538"/>
          <p14:tracePt t="68001" x="8653463" y="6205538"/>
          <p14:tracePt t="68017" x="8688388" y="6205538"/>
          <p14:tracePt t="68034" x="8867775" y="6205538"/>
          <p14:tracePt t="68051" x="8966200" y="6197600"/>
          <p14:tracePt t="68067" x="9117013" y="6170613"/>
          <p14:tracePt t="68084" x="9232900" y="6153150"/>
          <p14:tracePt t="68101" x="9286875" y="6153150"/>
          <p14:tracePt t="68117" x="9385300" y="6134100"/>
          <p14:tracePt t="68134" x="9501188" y="6134100"/>
          <p14:tracePt t="68151" x="9555163" y="6134100"/>
          <p14:tracePt t="68167" x="9644063" y="6134100"/>
          <p14:tracePt t="68184" x="9661525" y="6134100"/>
          <p14:tracePt t="68185" x="9680575" y="6143625"/>
          <p14:tracePt t="68205" x="9688513" y="6143625"/>
          <p14:tracePt t="68227" x="9698038" y="6143625"/>
          <p14:tracePt t="68439" x="9698038" y="6153150"/>
          <p14:tracePt t="68459" x="9698038" y="6161088"/>
          <p14:tracePt t="68471" x="9671050" y="6161088"/>
          <p14:tracePt t="68484" x="9617075" y="6188075"/>
          <p14:tracePt t="68501" x="9429750" y="6232525"/>
          <p14:tracePt t="68517" x="9313863" y="6259513"/>
          <p14:tracePt t="68534" x="8974138" y="6296025"/>
          <p14:tracePt t="68551" x="8759825" y="6296025"/>
          <p14:tracePt t="68568" x="8661400" y="6296025"/>
          <p14:tracePt t="68584" x="8501063" y="6303963"/>
          <p14:tracePt t="68601" x="8439150" y="6313488"/>
          <p14:tracePt t="68618" x="8375650" y="6313488"/>
          <p14:tracePt t="68634" x="8331200" y="6313488"/>
          <p14:tracePt t="68654" x="8323263" y="6313488"/>
          <p14:tracePt t="68668" x="8313738" y="6313488"/>
          <p14:tracePt t="68684" x="8304213" y="6313488"/>
          <p14:tracePt t="68852" x="8313738" y="6323013"/>
          <p14:tracePt t="68868" x="8348663" y="6323013"/>
          <p14:tracePt t="68884" x="8518525" y="6340475"/>
          <p14:tracePt t="68901" x="8796338" y="6384925"/>
          <p14:tracePt t="68918" x="9001125" y="6394450"/>
          <p14:tracePt t="68934" x="9296400" y="6419850"/>
          <p14:tracePt t="68951" x="9518650" y="6438900"/>
          <p14:tracePt t="68968" x="9563100" y="6446838"/>
          <p14:tracePt t="68984" x="9653588" y="6446838"/>
          <p14:tracePt t="69001" x="9698038" y="6446838"/>
          <p14:tracePt t="69018" x="9705975" y="6446838"/>
          <p14:tracePt t="69532" x="9688513" y="6438900"/>
          <p14:tracePt t="69542" x="9661525" y="6438900"/>
          <p14:tracePt t="69551" x="9644063" y="6438900"/>
          <p14:tracePt t="69573" x="9626600" y="6429375"/>
          <p14:tracePt t="69584" x="9617075" y="6411913"/>
          <p14:tracePt t="69601" x="9599613" y="6402388"/>
          <p14:tracePt t="69602" x="9572625" y="6375400"/>
          <p14:tracePt t="69618" x="9563100" y="6367463"/>
          <p14:tracePt t="69634" x="9518650" y="6313488"/>
          <p14:tracePt t="69651" x="9501188" y="6296025"/>
          <p14:tracePt t="69668" x="9474200" y="6276975"/>
          <p14:tracePt t="69684" x="9474200" y="6259513"/>
          <p14:tracePt t="70051" x="9474200" y="6269038"/>
          <p14:tracePt t="70165" x="9466263" y="6269038"/>
          <p14:tracePt t="70246" x="9466263" y="6276975"/>
          <p14:tracePt t="70276" x="9466263" y="6296025"/>
          <p14:tracePt t="70285" x="9466263" y="6313488"/>
          <p14:tracePt t="70301" x="9466263" y="6323013"/>
          <p14:tracePt t="70318" x="9447213" y="6348413"/>
          <p14:tracePt t="70334" x="9447213" y="6357938"/>
          <p14:tracePt t="70351" x="9439275" y="6384925"/>
          <p14:tracePt t="70368" x="9429750" y="6394450"/>
          <p14:tracePt t="70384" x="9429750" y="6402388"/>
          <p14:tracePt t="70410" x="9429750" y="6411913"/>
          <p14:tracePt t="70693" x="9429750" y="6384925"/>
          <p14:tracePt t="70705" x="9429750" y="6330950"/>
          <p14:tracePt t="70718" x="9429750" y="6224588"/>
          <p14:tracePt t="70734" x="9429750" y="6054725"/>
          <p14:tracePt t="70751" x="9537700" y="5429250"/>
          <p14:tracePt t="70768" x="9848850" y="4367213"/>
          <p14:tracePt t="71021" x="9840913" y="4348163"/>
          <p14:tracePt t="71035" x="9804400" y="4259263"/>
          <p14:tracePt t="71051" x="9752013" y="3633788"/>
          <p14:tracePt t="71068" x="9680575" y="3179763"/>
          <p14:tracePt t="71085" x="9644063" y="2571750"/>
          <p14:tracePt t="71101" x="9653588" y="2295525"/>
          <p14:tracePt t="71118" x="9777413" y="1847850"/>
          <p14:tracePt t="71346" x="9759950" y="1822450"/>
          <p14:tracePt t="71358" x="9732963" y="1795463"/>
          <p14:tracePt t="71368" x="9698038" y="1741488"/>
          <p14:tracePt t="71385" x="9661525" y="1704975"/>
          <p14:tracePt t="71401" x="9563100" y="1544638"/>
          <p14:tracePt t="71418" x="9510713" y="1438275"/>
          <p14:tracePt t="71419" x="9474200" y="1357313"/>
          <p14:tracePt t="71434" x="9420225" y="1204913"/>
          <p14:tracePt t="71451" x="9358313" y="1017588"/>
          <p14:tracePt t="71468" x="9340850" y="955675"/>
          <p14:tracePt t="71485" x="9331325" y="847725"/>
          <p14:tracePt t="71501" x="9331325" y="803275"/>
          <p14:tracePt t="71654" x="9323388" y="803275"/>
          <p14:tracePt t="71667" x="9296400" y="803275"/>
          <p14:tracePt t="71684" x="9277350" y="812800"/>
          <p14:tracePt t="71701" x="9251950" y="812800"/>
          <p14:tracePt t="71718" x="9180513" y="731838"/>
          <p14:tracePt t="71735" x="9090025" y="588963"/>
          <p14:tracePt t="71751" x="9055100" y="500063"/>
          <p14:tracePt t="71768" x="9010650" y="384175"/>
          <p14:tracePt t="71785" x="9001125" y="366713"/>
          <p14:tracePt t="71801" x="8991600" y="347663"/>
          <p14:tracePt t="71819" x="8991600" y="357188"/>
          <p14:tracePt t="71835" x="8991600" y="393700"/>
          <p14:tracePt t="71851" x="9018588" y="642938"/>
          <p14:tracePt t="71868" x="9055100" y="955675"/>
          <p14:tracePt t="71885" x="9063038" y="1071563"/>
          <p14:tracePt t="71901" x="9063038" y="1152525"/>
          <p14:tracePt t="71918" x="9063038" y="1169988"/>
          <p14:tracePt t="71951" x="9072563" y="1169988"/>
          <p14:tracePt t="71969" x="9063038" y="1133475"/>
          <p14:tracePt t="71985" x="9055100" y="1089025"/>
          <p14:tracePt t="72001" x="9028113" y="1000125"/>
          <p14:tracePt t="72018" x="9018588" y="990600"/>
          <p14:tracePt t="72035" x="9010650" y="973138"/>
          <p14:tracePt t="72051" x="9010650" y="965200"/>
          <p14:tracePt t="72094" x="9010650" y="982663"/>
          <p14:tracePt t="72105" x="9010650" y="1027113"/>
          <p14:tracePt t="72118" x="9010650" y="1054100"/>
          <p14:tracePt t="72135" x="9010650" y="1108075"/>
          <p14:tracePt t="72151" x="9010650" y="1125538"/>
          <p14:tracePt t="72168" x="9018588" y="1143000"/>
          <p14:tracePt t="72204" x="9018588" y="1133475"/>
          <p14:tracePt t="72218" x="9018588" y="1081088"/>
          <p14:tracePt t="72235" x="9001125" y="965200"/>
          <p14:tracePt t="72251" x="8991600" y="938213"/>
          <p14:tracePt t="72268" x="8991600" y="901700"/>
          <p14:tracePt t="72318" x="8991600" y="928688"/>
          <p14:tracePt t="72335" x="8991600" y="965200"/>
          <p14:tracePt t="72351" x="9010650" y="1071563"/>
          <p14:tracePt t="72368" x="9018588" y="1116013"/>
          <p14:tracePt t="72384" x="9018588" y="1125538"/>
          <p14:tracePt t="72401" x="9018588" y="1143000"/>
          <p14:tracePt t="72439" x="9010650" y="1125538"/>
          <p14:tracePt t="72451" x="9010650" y="1098550"/>
          <p14:tracePt t="72468" x="8991600" y="1081088"/>
          <p14:tracePt t="72485" x="8974138" y="1054100"/>
          <p14:tracePt t="72501" x="8956675" y="1036638"/>
          <p14:tracePt t="72521" x="8947150" y="1027113"/>
          <p14:tracePt t="72583" x="8939213" y="1036638"/>
          <p14:tracePt t="72601" x="8929688" y="1108075"/>
          <p14:tracePt t="72618" x="8920163" y="1133475"/>
          <p14:tracePt t="72635" x="8902700" y="1169988"/>
          <p14:tracePt t="72651" x="8902700" y="1179513"/>
          <p14:tracePt t="72668" x="8894763" y="1196975"/>
          <p14:tracePt t="72685" x="8885238" y="1196975"/>
          <p14:tracePt t="72705" x="8875713" y="1196975"/>
          <p14:tracePt t="72744" x="8867775" y="1196975"/>
          <p14:tracePt t="72828" x="8858250" y="1196975"/>
          <p14:tracePt t="72838" x="8848725" y="1196975"/>
          <p14:tracePt t="72852" x="8840788" y="1196975"/>
          <p14:tracePt t="72868" x="8823325" y="1160463"/>
          <p14:tracePt t="72885" x="8796338" y="1133475"/>
          <p14:tracePt t="72901" x="8769350" y="1098550"/>
          <p14:tracePt t="72918" x="8742363" y="1081088"/>
          <p14:tracePt t="72935" x="8742363" y="1071563"/>
          <p14:tracePt t="72951" x="8732838" y="1071563"/>
          <p14:tracePt t="73011" x="8732838" y="1081088"/>
          <p14:tracePt t="73020" x="8732838" y="1108075"/>
          <p14:tracePt t="73035" x="8732838" y="1143000"/>
          <p14:tracePt t="73051" x="8724900" y="1169988"/>
          <p14:tracePt t="73068" x="8724900" y="1250950"/>
          <p14:tracePt t="73085" x="8724900" y="1303338"/>
          <p14:tracePt t="73101" x="8724900" y="1312863"/>
          <p14:tracePt t="73118" x="8705850" y="1330325"/>
          <p14:tracePt t="73135" x="8705850" y="1347788"/>
          <p14:tracePt t="73153" x="8705850" y="1357313"/>
          <p14:tracePt t="73184" x="8705850" y="1366838"/>
          <p14:tracePt t="73377" x="8697913" y="1366838"/>
          <p14:tracePt t="73452"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616383"/>
            <a:ext cx="5620328" cy="1143000"/>
          </a:xfrm>
        </p:spPr>
        <p:txBody>
          <a:bodyPr>
            <a:normAutofit fontScale="90000"/>
          </a:bodyPr>
          <a:lstStyle/>
          <a:p>
            <a:r>
              <a:rPr lang="en-US" dirty="0" smtClean="0"/>
              <a:t>Resources in the  </a:t>
            </a:r>
            <a:r>
              <a:rPr lang="en-US" b="1" dirty="0" smtClean="0">
                <a:solidFill>
                  <a:srgbClr val="FF0000"/>
                </a:solidFill>
                <a:effectLst>
                  <a:outerShdw blurRad="38100" dist="38100" dir="2700000" algn="tl">
                    <a:srgbClr val="000000">
                      <a:alpha val="43137"/>
                    </a:srgbClr>
                  </a:outerShdw>
                </a:effectLst>
              </a:rPr>
              <a:t/>
            </a:r>
            <a:br>
              <a:rPr lang="en-US" b="1" dirty="0" smtClean="0">
                <a:solidFill>
                  <a:srgbClr val="FF0000"/>
                </a:solidFill>
                <a:effectLst>
                  <a:outerShdw blurRad="38100" dist="38100" dir="2700000" algn="tl">
                    <a:srgbClr val="000000">
                      <a:alpha val="43137"/>
                    </a:srgbClr>
                  </a:outerShdw>
                </a:effectLst>
              </a:rPr>
            </a:br>
            <a:r>
              <a:rPr lang="en-US" b="1" i="1" dirty="0" smtClean="0">
                <a:solidFill>
                  <a:srgbClr val="FF0000"/>
                </a:solidFill>
                <a:effectLst>
                  <a:outerShdw blurRad="38100" dist="38100" dir="2700000" algn="tl">
                    <a:srgbClr val="000000">
                      <a:alpha val="43137"/>
                    </a:srgbClr>
                  </a:outerShdw>
                </a:effectLst>
              </a:rPr>
              <a:t>Simon &amp; Schuster </a:t>
            </a:r>
            <a:br>
              <a:rPr lang="en-US" b="1" i="1" dirty="0" smtClean="0">
                <a:solidFill>
                  <a:srgbClr val="FF0000"/>
                </a:solidFill>
                <a:effectLst>
                  <a:outerShdw blurRad="38100" dist="38100" dir="2700000" algn="tl">
                    <a:srgbClr val="000000">
                      <a:alpha val="43137"/>
                    </a:srgbClr>
                  </a:outerShdw>
                </a:effectLst>
              </a:rPr>
            </a:br>
            <a:r>
              <a:rPr lang="en-US" b="1" i="1" dirty="0" smtClean="0">
                <a:solidFill>
                  <a:srgbClr val="FF0000"/>
                </a:solidFill>
                <a:effectLst>
                  <a:outerShdw blurRad="38100" dist="38100" dir="2700000" algn="tl">
                    <a:srgbClr val="000000">
                      <a:alpha val="43137"/>
                    </a:srgbClr>
                  </a:outerShdw>
                </a:effectLst>
              </a:rPr>
              <a:t>Handbook for Writers </a:t>
            </a:r>
            <a:endParaRPr lang="en-US" b="1" dirty="0">
              <a:solidFill>
                <a:srgbClr val="FF0000"/>
              </a:solidFill>
              <a:effectLst>
                <a:outerShdw blurRad="38100" dist="38100" dir="2700000" algn="tl">
                  <a:srgbClr val="000000">
                    <a:alpha val="43137"/>
                  </a:srgbClr>
                </a:outerShdw>
              </a:effectLst>
            </a:endParaRPr>
          </a:p>
        </p:txBody>
      </p:sp>
      <p:sp>
        <p:nvSpPr>
          <p:cNvPr id="6" name="Content Placeholder 5"/>
          <p:cNvSpPr>
            <a:spLocks noGrp="1"/>
          </p:cNvSpPr>
          <p:nvPr>
            <p:ph sz="half" idx="1"/>
          </p:nvPr>
        </p:nvSpPr>
        <p:spPr>
          <a:xfrm>
            <a:off x="2364510" y="2493818"/>
            <a:ext cx="4867564" cy="4095535"/>
          </a:xfrm>
        </p:spPr>
        <p:txBody>
          <a:bodyPr>
            <a:normAutofit/>
          </a:bodyPr>
          <a:lstStyle/>
          <a:p>
            <a:r>
              <a:rPr lang="en-US" b="1" dirty="0" smtClean="0">
                <a:solidFill>
                  <a:srgbClr val="7030A0"/>
                </a:solidFill>
              </a:rPr>
              <a:t>Part </a:t>
            </a:r>
            <a:r>
              <a:rPr lang="en-US" b="1" dirty="0">
                <a:solidFill>
                  <a:srgbClr val="7030A0"/>
                </a:solidFill>
              </a:rPr>
              <a:t>3: Source-based writing</a:t>
            </a:r>
          </a:p>
          <a:p>
            <a:pPr lvl="1"/>
            <a:r>
              <a:rPr lang="en-US" dirty="0"/>
              <a:t>Ch. 18: Quoting, paraphrasing and summarizing</a:t>
            </a:r>
          </a:p>
          <a:p>
            <a:pPr lvl="1"/>
            <a:r>
              <a:rPr lang="en-US" dirty="0"/>
              <a:t>Ch. 19: Avoiding plagiarism </a:t>
            </a:r>
          </a:p>
          <a:p>
            <a:r>
              <a:rPr lang="en-US" b="1" dirty="0">
                <a:solidFill>
                  <a:srgbClr val="7030A0"/>
                </a:solidFill>
              </a:rPr>
              <a:t>Part 4: Research and documentation </a:t>
            </a:r>
          </a:p>
          <a:p>
            <a:pPr lvl="1"/>
            <a:r>
              <a:rPr lang="en-US" dirty="0"/>
              <a:t>Ch. 21: Starting and planning research projects </a:t>
            </a:r>
          </a:p>
          <a:p>
            <a:pPr lvl="1"/>
            <a:r>
              <a:rPr lang="en-US" dirty="0"/>
              <a:t>Ch. 22: Finding published sources </a:t>
            </a:r>
          </a:p>
          <a:p>
            <a:pPr lvl="1"/>
            <a:r>
              <a:rPr lang="en-US" b="1" dirty="0">
                <a:solidFill>
                  <a:srgbClr val="FF0000"/>
                </a:solidFill>
              </a:rPr>
              <a:t>Ch. 25: MLA documentation </a:t>
            </a:r>
          </a:p>
          <a:p>
            <a:pPr lvl="1"/>
            <a:r>
              <a:rPr lang="en-US" dirty="0"/>
              <a:t>MLA sample paper on pp. 350-360</a:t>
            </a:r>
          </a:p>
          <a:p>
            <a:endParaRPr lang="en-US" dirty="0"/>
          </a:p>
        </p:txBody>
      </p:sp>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492629" y="354372"/>
            <a:ext cx="2685541" cy="4020272"/>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0929788"/>
      </p:ext>
    </p:extLst>
  </p:cSld>
  <p:clrMapOvr>
    <a:masterClrMapping/>
  </p:clrMapOvr>
  <mc:AlternateContent xmlns:mc="http://schemas.openxmlformats.org/markup-compatibility/2006">
    <mc:Choice xmlns:p14="http://schemas.microsoft.com/office/powerpoint/2010/main" Requires="p14">
      <p:transition spd="slow" p14:dur="2000" advTm="33975"/>
    </mc:Choice>
    <mc:Fallback>
      <p:transition spd="slow" advTm="33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FF0000"/>
                </a:solidFill>
              </a:rPr>
              <a:t>www.TurnItIn.com</a:t>
            </a:r>
            <a:endParaRPr lang="en-US" u="sng" dirty="0">
              <a:solidFill>
                <a:srgbClr val="FF0000"/>
              </a:solidFill>
            </a:endParaRP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795" r="478" b="34483"/>
          <a:stretch/>
        </p:blipFill>
        <p:spPr bwMode="auto">
          <a:xfrm>
            <a:off x="2169093" y="1265382"/>
            <a:ext cx="7701414" cy="476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8229601" y="1080656"/>
            <a:ext cx="369455" cy="4341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6509462"/>
      </p:ext>
    </p:extLst>
  </p:cSld>
  <p:clrMapOvr>
    <a:masterClrMapping/>
  </p:clrMapOvr>
  <mc:AlternateContent xmlns:mc="http://schemas.openxmlformats.org/markup-compatibility/2006">
    <mc:Choice xmlns:p14="http://schemas.microsoft.com/office/powerpoint/2010/main" Requires="p14">
      <p:transition spd="slow" p14:dur="2000" advTm="59348"/>
    </mc:Choice>
    <mc:Fallback>
      <p:transition spd="slow" advTm="5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6272" y="624403"/>
            <a:ext cx="8911687" cy="1280890"/>
          </a:xfrm>
        </p:spPr>
        <p:txBody>
          <a:bodyPr>
            <a:normAutofit/>
          </a:bodyPr>
          <a:lstStyle/>
          <a:p>
            <a:r>
              <a:rPr lang="en-US" sz="2800" b="1" i="1" dirty="0">
                <a:solidFill>
                  <a:srgbClr val="0070C0"/>
                </a:solidFill>
              </a:rPr>
              <a:t>Use sources in an essay to support your own ideas </a:t>
            </a:r>
            <a:endParaRPr lang="en-US" sz="2800" b="1" i="1" dirty="0">
              <a:solidFill>
                <a:srgbClr val="0070C0"/>
              </a:solidFill>
            </a:endParaRPr>
          </a:p>
        </p:txBody>
      </p:sp>
      <p:sp>
        <p:nvSpPr>
          <p:cNvPr id="5" name="Text Placeholder 4"/>
          <p:cNvSpPr>
            <a:spLocks noGrp="1"/>
          </p:cNvSpPr>
          <p:nvPr>
            <p:ph type="body" idx="1"/>
          </p:nvPr>
        </p:nvSpPr>
        <p:spPr>
          <a:xfrm>
            <a:off x="1717964" y="1311565"/>
            <a:ext cx="8492836" cy="863311"/>
          </a:xfrm>
        </p:spPr>
        <p:txBody>
          <a:bodyPr>
            <a:normAutofit/>
          </a:bodyPr>
          <a:lstStyle/>
          <a:p>
            <a:r>
              <a:rPr lang="en-US" dirty="0" smtClean="0"/>
              <a:t>Information </a:t>
            </a:r>
            <a:r>
              <a:rPr lang="en-US" dirty="0"/>
              <a:t>gathered through research can help support the main points you want to make in your essay. </a:t>
            </a:r>
          </a:p>
        </p:txBody>
      </p:sp>
      <p:sp>
        <p:nvSpPr>
          <p:cNvPr id="3" name="Content Placeholder 2"/>
          <p:cNvSpPr>
            <a:spLocks noGrp="1"/>
          </p:cNvSpPr>
          <p:nvPr>
            <p:ph sz="half" idx="2"/>
          </p:nvPr>
        </p:nvSpPr>
        <p:spPr>
          <a:xfrm>
            <a:off x="2318327" y="2174875"/>
            <a:ext cx="2133600" cy="3951288"/>
          </a:xfrm>
        </p:spPr>
        <p:txBody>
          <a:bodyPr>
            <a:normAutofit/>
          </a:bodyPr>
          <a:lstStyle/>
          <a:p>
            <a:endParaRPr lang="en-US" dirty="0" smtClean="0"/>
          </a:p>
          <a:p>
            <a:pPr marL="0" indent="0">
              <a:buNone/>
            </a:pPr>
            <a:r>
              <a:rPr lang="en-US" sz="2000" i="1" dirty="0">
                <a:solidFill>
                  <a:srgbClr val="0070C0"/>
                </a:solidFill>
              </a:rPr>
              <a:t>You can support your thesis by including these in your essay </a:t>
            </a:r>
            <a:endParaRPr lang="en-US" sz="2000" i="1" dirty="0">
              <a:solidFill>
                <a:srgbClr val="0070C0"/>
              </a:solidFill>
            </a:endParaRPr>
          </a:p>
        </p:txBody>
      </p:sp>
      <p:sp>
        <p:nvSpPr>
          <p:cNvPr id="6" name="Text Placeholder 5"/>
          <p:cNvSpPr>
            <a:spLocks noGrp="1"/>
          </p:cNvSpPr>
          <p:nvPr>
            <p:ph type="body" sz="quarter" idx="3"/>
          </p:nvPr>
        </p:nvSpPr>
        <p:spPr/>
        <p:txBody>
          <a:bodyPr/>
          <a:lstStyle/>
          <a:p>
            <a:endParaRPr lang="en-US" dirty="0"/>
          </a:p>
        </p:txBody>
      </p:sp>
      <p:sp>
        <p:nvSpPr>
          <p:cNvPr id="7" name="Content Placeholder 6"/>
          <p:cNvSpPr>
            <a:spLocks noGrp="1"/>
          </p:cNvSpPr>
          <p:nvPr>
            <p:ph sz="quarter" idx="4"/>
          </p:nvPr>
        </p:nvSpPr>
        <p:spPr>
          <a:xfrm>
            <a:off x="4682836" y="2611959"/>
            <a:ext cx="5527964" cy="3951288"/>
          </a:xfrm>
        </p:spPr>
        <p:txBody>
          <a:bodyPr/>
          <a:lstStyle/>
          <a:p>
            <a:r>
              <a:rPr lang="en-US" b="1" dirty="0">
                <a:solidFill>
                  <a:srgbClr val="C00000"/>
                </a:solidFill>
              </a:rPr>
              <a:t>Important statistics </a:t>
            </a:r>
          </a:p>
          <a:p>
            <a:r>
              <a:rPr lang="en-US" b="1" dirty="0">
                <a:solidFill>
                  <a:srgbClr val="C00000"/>
                </a:solidFill>
              </a:rPr>
              <a:t>Technical information </a:t>
            </a:r>
          </a:p>
          <a:p>
            <a:r>
              <a:rPr lang="en-US" b="1" dirty="0">
                <a:solidFill>
                  <a:srgbClr val="C00000"/>
                </a:solidFill>
              </a:rPr>
              <a:t>Background information </a:t>
            </a:r>
          </a:p>
          <a:p>
            <a:r>
              <a:rPr lang="en-US" b="1" dirty="0">
                <a:solidFill>
                  <a:srgbClr val="C00000"/>
                </a:solidFill>
              </a:rPr>
              <a:t>The opinion/view of an expert or authority, or an explanation from an expert/authority  </a:t>
            </a:r>
          </a:p>
          <a:p>
            <a:endParaRPr lang="en-US" dirty="0"/>
          </a:p>
        </p:txBody>
      </p:sp>
      <p:sp>
        <p:nvSpPr>
          <p:cNvPr id="9" name="Left Brace 8"/>
          <p:cNvSpPr/>
          <p:nvPr/>
        </p:nvSpPr>
        <p:spPr>
          <a:xfrm>
            <a:off x="4313382" y="2373746"/>
            <a:ext cx="277091" cy="215207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5211862"/>
      </p:ext>
    </p:extLst>
  </p:cSld>
  <p:clrMapOvr>
    <a:masterClrMapping/>
  </p:clrMapOvr>
  <mc:AlternateContent xmlns:mc="http://schemas.openxmlformats.org/markup-compatibility/2006">
    <mc:Choice xmlns:p14="http://schemas.microsoft.com/office/powerpoint/2010/main" Requires="p14">
      <p:transition spd="slow" p14:dur="2000" advTm="48226"/>
    </mc:Choice>
    <mc:Fallback>
      <p:transition spd="slow" advTm="48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902" y="637173"/>
            <a:ext cx="8911687" cy="128089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Sources </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Content Placeholder 2"/>
          <p:cNvSpPr>
            <a:spLocks noGrp="1"/>
          </p:cNvSpPr>
          <p:nvPr>
            <p:ph idx="1"/>
          </p:nvPr>
        </p:nvSpPr>
        <p:spPr/>
        <p:txBody>
          <a:bodyPr>
            <a:normAutofit/>
          </a:bodyPr>
          <a:lstStyle/>
          <a:p>
            <a:r>
              <a:rPr lang="en-US" sz="2800" dirty="0" smtClean="0"/>
              <a:t>A </a:t>
            </a:r>
            <a:r>
              <a:rPr lang="en-US" sz="2800" b="1" dirty="0" smtClean="0">
                <a:solidFill>
                  <a:srgbClr val="FF0000"/>
                </a:solidFill>
              </a:rPr>
              <a:t>source</a:t>
            </a:r>
            <a:r>
              <a:rPr lang="en-US" sz="2800" dirty="0" smtClean="0">
                <a:solidFill>
                  <a:srgbClr val="FF0000"/>
                </a:solidFill>
              </a:rPr>
              <a:t> </a:t>
            </a:r>
            <a:r>
              <a:rPr lang="en-US" sz="2800" dirty="0" smtClean="0"/>
              <a:t>is any form of information that provides idea, examples, or evidence. A </a:t>
            </a:r>
            <a:r>
              <a:rPr lang="en-US" sz="2800" b="1" dirty="0" smtClean="0">
                <a:solidFill>
                  <a:srgbClr val="FF0000"/>
                </a:solidFill>
              </a:rPr>
              <a:t>published source </a:t>
            </a:r>
            <a:r>
              <a:rPr lang="en-US" sz="2800" dirty="0" smtClean="0"/>
              <a:t>includes books, articles, and websites. </a:t>
            </a:r>
          </a:p>
          <a:p>
            <a:r>
              <a:rPr lang="en-US" sz="2800" dirty="0" smtClean="0"/>
              <a:t>A great place to find reliable, credible sources are </a:t>
            </a:r>
            <a:r>
              <a:rPr lang="en-US" sz="2800" b="1" dirty="0" smtClean="0">
                <a:solidFill>
                  <a:srgbClr val="FF0000"/>
                </a:solidFill>
              </a:rPr>
              <a:t>library databases</a:t>
            </a:r>
            <a:r>
              <a:rPr lang="en-US" sz="2800" dirty="0" smtClean="0"/>
              <a:t>. </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2493137"/>
      </p:ext>
    </p:extLst>
  </p:cSld>
  <p:clrMapOvr>
    <a:masterClrMapping/>
  </p:clrMapOvr>
  <mc:AlternateContent xmlns:mc="http://schemas.openxmlformats.org/markup-compatibility/2006">
    <mc:Choice xmlns:p14="http://schemas.microsoft.com/office/powerpoint/2010/main" Requires="p14">
      <p:transition spd="slow" p14:dur="2000" advTm="41624"/>
    </mc:Choice>
    <mc:Fallback>
      <p:transition spd="slow" advTm="4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1653824" y="588228"/>
            <a:ext cx="4464755" cy="1143000"/>
          </a:xfrm>
        </p:spPr>
        <p:txBody>
          <a:bodyPr>
            <a:normAutofit/>
          </a:bodyPr>
          <a:lstStyle/>
          <a:p>
            <a:pPr eaLnBrk="1" hangingPunct="1">
              <a:defRPr/>
            </a:pPr>
            <a:r>
              <a:rPr lang="en-US" dirty="0" smtClean="0">
                <a:solidFill>
                  <a:srgbClr val="0070C0"/>
                </a:solidFill>
              </a:rPr>
              <a:t>Library databases</a:t>
            </a:r>
          </a:p>
        </p:txBody>
      </p:sp>
      <p:sp>
        <p:nvSpPr>
          <p:cNvPr id="4099" name="Rectangle 3"/>
          <p:cNvSpPr>
            <a:spLocks noGrp="1" noRot="1" noChangeArrowheads="1"/>
          </p:cNvSpPr>
          <p:nvPr>
            <p:ph idx="1"/>
          </p:nvPr>
        </p:nvSpPr>
        <p:spPr>
          <a:xfrm>
            <a:off x="6118579" y="1544482"/>
            <a:ext cx="4295422" cy="5065007"/>
          </a:xfrm>
        </p:spPr>
        <p:txBody>
          <a:bodyPr>
            <a:normAutofit/>
          </a:bodyPr>
          <a:lstStyle/>
          <a:p>
            <a:pPr eaLnBrk="1" hangingPunct="1">
              <a:defRPr/>
            </a:pPr>
            <a:r>
              <a:rPr lang="en-US" b="1" dirty="0" smtClean="0">
                <a:solidFill>
                  <a:srgbClr val="FF0000"/>
                </a:solidFill>
              </a:rPr>
              <a:t>Library databases </a:t>
            </a:r>
            <a:r>
              <a:rPr lang="en-US" dirty="0" smtClean="0"/>
              <a:t>are indexed collections of magazine, journal and newspaper articles that have been checked for accuracy and reliability by publishers and then licensed for distribution online. </a:t>
            </a:r>
          </a:p>
          <a:p>
            <a:pPr eaLnBrk="1" hangingPunct="1">
              <a:defRPr/>
            </a:pPr>
            <a:r>
              <a:rPr lang="en-US" dirty="0" smtClean="0"/>
              <a:t>College libraries subscribe to a variety of databases as a service for students. </a:t>
            </a:r>
          </a:p>
        </p:txBody>
      </p:sp>
      <p:pic>
        <p:nvPicPr>
          <p:cNvPr id="3074" name="Picture 2" descr="C:\Users\jmartin\AppData\Local\Microsoft\Windows\Temporary Internet Files\Content.IE5\623MQ8U1\MP90044230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8651" y="1544482"/>
            <a:ext cx="3975100" cy="265006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2500713"/>
      </p:ext>
    </p:extLst>
  </p:cSld>
  <p:clrMapOvr>
    <a:masterClrMapping/>
  </p:clrMapOvr>
  <mc:AlternateContent xmlns:mc="http://schemas.openxmlformats.org/markup-compatibility/2006">
    <mc:Choice xmlns:p14="http://schemas.microsoft.com/office/powerpoint/2010/main" Requires="p14">
      <p:transition spd="slow" p14:dur="2000" advTm="41726"/>
    </mc:Choice>
    <mc:Fallback>
      <p:transition spd="slow" advTm="41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4"/>
          <p:cNvSpPr>
            <a:spLocks noGrp="1" noRot="1" noChangeArrowheads="1"/>
          </p:cNvSpPr>
          <p:nvPr>
            <p:ph type="title"/>
          </p:nvPr>
        </p:nvSpPr>
        <p:spPr>
          <a:xfrm>
            <a:off x="1981200" y="112889"/>
            <a:ext cx="8229600" cy="609600"/>
          </a:xfrm>
        </p:spPr>
        <p:txBody>
          <a:bodyPr>
            <a:normAutofit/>
          </a:bodyPr>
          <a:lstStyle/>
          <a:p>
            <a:pPr algn="ctr" eaLnBrk="1" hangingPunct="1">
              <a:defRPr/>
            </a:pPr>
            <a:r>
              <a:rPr lang="en-US" sz="3200" b="1" i="1" dirty="0">
                <a:solidFill>
                  <a:srgbClr val="0070C0"/>
                </a:solidFill>
              </a:rPr>
              <a:t>Library Databases vs. The Internet</a:t>
            </a:r>
          </a:p>
        </p:txBody>
      </p:sp>
      <p:sp>
        <p:nvSpPr>
          <p:cNvPr id="4" name="Content Placeholder 3"/>
          <p:cNvSpPr>
            <a:spLocks noGrp="1"/>
          </p:cNvSpPr>
          <p:nvPr>
            <p:ph sz="half" idx="1"/>
          </p:nvPr>
        </p:nvSpPr>
        <p:spPr/>
        <p:txBody>
          <a:bodyPr/>
          <a:lstStyle/>
          <a:p>
            <a:endParaRPr lang="en-US" dirty="0"/>
          </a:p>
        </p:txBody>
      </p:sp>
      <p:sp>
        <p:nvSpPr>
          <p:cNvPr id="3" name="Content Placeholder 2"/>
          <p:cNvSpPr>
            <a:spLocks noGrp="1"/>
          </p:cNvSpPr>
          <p:nvPr>
            <p:ph sz="half" idx="2"/>
          </p:nvPr>
        </p:nvSpPr>
        <p:spPr/>
        <p:txBody>
          <a:bodyPr/>
          <a:lstStyle/>
          <a:p>
            <a:endParaRPr lang="en-US" dirty="0"/>
          </a:p>
        </p:txBody>
      </p:sp>
      <p:graphicFrame>
        <p:nvGraphicFramePr>
          <p:cNvPr id="2" name="Table 1"/>
          <p:cNvGraphicFramePr>
            <a:graphicFrameLocks noGrp="1"/>
          </p:cNvGraphicFramePr>
          <p:nvPr>
            <p:extLst/>
          </p:nvPr>
        </p:nvGraphicFramePr>
        <p:xfrm>
          <a:off x="1981200" y="773291"/>
          <a:ext cx="8404578" cy="6041364"/>
        </p:xfrm>
        <a:graphic>
          <a:graphicData uri="http://schemas.openxmlformats.org/drawingml/2006/table">
            <a:tbl>
              <a:tblPr firstRow="1" bandRow="1">
                <a:tableStyleId>{F5AB1C69-6EDB-4FF4-983F-18BD219EF322}</a:tableStyleId>
              </a:tblPr>
              <a:tblGrid>
                <a:gridCol w="4202289"/>
                <a:gridCol w="4202289"/>
              </a:tblGrid>
              <a:tr h="437111">
                <a:tc>
                  <a:txBody>
                    <a:bodyPr/>
                    <a:lstStyle/>
                    <a:p>
                      <a:r>
                        <a:rPr lang="en-US" dirty="0" smtClean="0"/>
                        <a:t>Library Databases</a:t>
                      </a:r>
                      <a:endParaRPr lang="en-US" dirty="0"/>
                    </a:p>
                  </a:txBody>
                  <a:tcPr/>
                </a:tc>
                <a:tc>
                  <a:txBody>
                    <a:bodyPr/>
                    <a:lstStyle/>
                    <a:p>
                      <a:r>
                        <a:rPr lang="en-US" dirty="0" smtClean="0"/>
                        <a:t>The Internet</a:t>
                      </a:r>
                      <a:endParaRPr lang="en-US" dirty="0"/>
                    </a:p>
                  </a:txBody>
                  <a:tcPr/>
                </a:tc>
              </a:tr>
              <a:tr h="754464">
                <a:tc>
                  <a:txBody>
                    <a:bodyPr/>
                    <a:lstStyle/>
                    <a:p>
                      <a:r>
                        <a:rPr lang="en-US" dirty="0" smtClean="0"/>
                        <a:t>Purchased</a:t>
                      </a:r>
                      <a:r>
                        <a:rPr lang="en-US" baseline="0" dirty="0" smtClean="0"/>
                        <a:t> by school libraries; free for students to use</a:t>
                      </a:r>
                      <a:endParaRPr lang="en-US" dirty="0"/>
                    </a:p>
                  </a:txBody>
                  <a:tcPr/>
                </a:tc>
                <a:tc>
                  <a:txBody>
                    <a:bodyPr/>
                    <a:lstStyle/>
                    <a:p>
                      <a:r>
                        <a:rPr lang="en-US" dirty="0" smtClean="0"/>
                        <a:t>Free</a:t>
                      </a:r>
                      <a:r>
                        <a:rPr lang="en-US" baseline="0" dirty="0" smtClean="0"/>
                        <a:t> to anyone with Internet access</a:t>
                      </a:r>
                      <a:endParaRPr lang="en-US" dirty="0"/>
                    </a:p>
                  </a:txBody>
                  <a:tcPr/>
                </a:tc>
              </a:tr>
              <a:tr h="1077805">
                <a:tc>
                  <a:txBody>
                    <a:bodyPr/>
                    <a:lstStyle/>
                    <a:p>
                      <a:r>
                        <a:rPr lang="en-US" dirty="0" smtClean="0"/>
                        <a:t>Content is evaluated for accuracy and authority</a:t>
                      </a:r>
                      <a:endParaRPr lang="en-US" dirty="0"/>
                    </a:p>
                  </a:txBody>
                  <a:tcPr/>
                </a:tc>
                <a:tc>
                  <a:txBody>
                    <a:bodyPr/>
                    <a:lstStyle/>
                    <a:p>
                      <a:r>
                        <a:rPr lang="en-US" dirty="0" smtClean="0"/>
                        <a:t>Anyone can publish</a:t>
                      </a:r>
                      <a:r>
                        <a:rPr lang="en-US" baseline="0" dirty="0" smtClean="0"/>
                        <a:t> anything they want to the web; there are no checks for accuracy or authority</a:t>
                      </a:r>
                      <a:endParaRPr lang="en-US" dirty="0"/>
                    </a:p>
                  </a:txBody>
                  <a:tcPr/>
                </a:tc>
              </a:tr>
              <a:tr h="754464">
                <a:tc>
                  <a:txBody>
                    <a:bodyPr/>
                    <a:lstStyle/>
                    <a:p>
                      <a:r>
                        <a:rPr lang="en-US" dirty="0" smtClean="0"/>
                        <a:t>Information</a:t>
                      </a:r>
                      <a:r>
                        <a:rPr lang="en-US" baseline="0" dirty="0" smtClean="0"/>
                        <a:t> is stable; you can search for articles published today or 30 years ago. </a:t>
                      </a:r>
                      <a:endParaRPr lang="en-US" dirty="0"/>
                    </a:p>
                  </a:txBody>
                  <a:tcPr/>
                </a:tc>
                <a:tc>
                  <a:txBody>
                    <a:bodyPr/>
                    <a:lstStyle/>
                    <a:p>
                      <a:r>
                        <a:rPr lang="en-US" dirty="0" smtClean="0"/>
                        <a:t>Websites come and go—information</a:t>
                      </a:r>
                      <a:r>
                        <a:rPr lang="en-US" baseline="0" dirty="0" smtClean="0"/>
                        <a:t> is not stable</a:t>
                      </a:r>
                      <a:endParaRPr lang="en-US" dirty="0"/>
                    </a:p>
                  </a:txBody>
                  <a:tcPr/>
                </a:tc>
              </a:tr>
              <a:tr h="1077805">
                <a:tc>
                  <a:txBody>
                    <a:bodyPr/>
                    <a:lstStyle/>
                    <a:p>
                      <a:r>
                        <a:rPr lang="en-US" dirty="0" smtClean="0"/>
                        <a:t>Articles</a:t>
                      </a:r>
                      <a:r>
                        <a:rPr lang="en-US" baseline="0" dirty="0" smtClean="0"/>
                        <a:t> are organized and indexed by librarians so content can be easily searched, managed and updated. </a:t>
                      </a:r>
                      <a:endParaRPr lang="en-US" dirty="0"/>
                    </a:p>
                  </a:txBody>
                  <a:tcPr/>
                </a:tc>
                <a:tc>
                  <a:txBody>
                    <a:bodyPr/>
                    <a:lstStyle/>
                    <a:p>
                      <a:r>
                        <a:rPr lang="en-US" dirty="0" smtClean="0"/>
                        <a:t>No official</a:t>
                      </a:r>
                      <a:r>
                        <a:rPr lang="en-US" baseline="0" dirty="0" smtClean="0"/>
                        <a:t> body oversees the organization, cataloging, and evaluation of sources. </a:t>
                      </a:r>
                      <a:endParaRPr lang="en-US" dirty="0"/>
                    </a:p>
                  </a:txBody>
                  <a:tcPr/>
                </a:tc>
              </a:tr>
              <a:tr h="754464">
                <a:tc>
                  <a:txBody>
                    <a:bodyPr/>
                    <a:lstStyle/>
                    <a:p>
                      <a:r>
                        <a:rPr lang="en-US" dirty="0" smtClean="0"/>
                        <a:t>Offers options to search by subject, keyword, author,</a:t>
                      </a:r>
                      <a:r>
                        <a:rPr lang="en-US" baseline="0" dirty="0" smtClean="0"/>
                        <a:t> source, etc. </a:t>
                      </a:r>
                      <a:endParaRPr lang="en-US" dirty="0"/>
                    </a:p>
                  </a:txBody>
                  <a:tcPr/>
                </a:tc>
                <a:tc>
                  <a:txBody>
                    <a:bodyPr/>
                    <a:lstStyle/>
                    <a:p>
                      <a:r>
                        <a:rPr lang="en-US" dirty="0" smtClean="0"/>
                        <a:t>Only searches by matching keywords entered</a:t>
                      </a:r>
                      <a:r>
                        <a:rPr lang="en-US" baseline="0" dirty="0" smtClean="0"/>
                        <a:t> by the user</a:t>
                      </a:r>
                      <a:endParaRPr lang="en-US" dirty="0"/>
                    </a:p>
                  </a:txBody>
                  <a:tcPr/>
                </a:tc>
              </a:tr>
              <a:tr h="754464">
                <a:tc>
                  <a:txBody>
                    <a:bodyPr/>
                    <a:lstStyle/>
                    <a:p>
                      <a:r>
                        <a:rPr lang="en-US" dirty="0" smtClean="0"/>
                        <a:t>Offers options to limit search results (refine search)</a:t>
                      </a:r>
                      <a:endParaRPr lang="en-US" dirty="0"/>
                    </a:p>
                  </a:txBody>
                  <a:tcPr/>
                </a:tc>
                <a:tc>
                  <a:txBody>
                    <a:bodyPr/>
                    <a:lstStyle/>
                    <a:p>
                      <a:r>
                        <a:rPr lang="en-US" dirty="0" smtClean="0"/>
                        <a:t>It can be difficult</a:t>
                      </a:r>
                      <a:r>
                        <a:rPr lang="en-US" baseline="0" dirty="0" smtClean="0"/>
                        <a:t> to narrow down results; often a “grab bag” of information</a:t>
                      </a:r>
                      <a:endParaRPr lang="en-US" dirty="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6768638"/>
      </p:ext>
    </p:extLst>
  </p:cSld>
  <p:clrMapOvr>
    <a:masterClrMapping/>
  </p:clrMapOvr>
  <mc:AlternateContent xmlns:mc="http://schemas.openxmlformats.org/markup-compatibility/2006">
    <mc:Choice xmlns:p14="http://schemas.microsoft.com/office/powerpoint/2010/main" Requires="p14">
      <p:transition spd="slow" p14:dur="2000" advTm="160529"/>
    </mc:Choice>
    <mc:Fallback>
      <p:transition spd="slow" advTm="16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5497" x="1465263" y="2000250"/>
          <p14:tracePt t="15877" x="1465263" y="1990725"/>
          <p14:tracePt t="15886" x="1482725" y="1982788"/>
          <p14:tracePt t="15903" x="1500188" y="1955800"/>
          <p14:tracePt t="15919" x="1581150" y="1901825"/>
          <p14:tracePt t="15936" x="1608138" y="1884363"/>
          <p14:tracePt t="15953" x="1679575" y="1839913"/>
          <p14:tracePt t="15969" x="1724025" y="1812925"/>
          <p14:tracePt t="15986" x="1758950" y="1803400"/>
          <p14:tracePt t="16007" x="1768475" y="1803400"/>
          <p14:tracePt t="16020" x="1785938" y="1795463"/>
          <p14:tracePt t="16036" x="1795463" y="1795463"/>
          <p14:tracePt t="16053" x="1830388" y="1785938"/>
          <p14:tracePt t="16070" x="1847850" y="1776413"/>
          <p14:tracePt t="16086" x="1857375" y="1768475"/>
          <p14:tracePt t="16120" x="1866900" y="1768475"/>
          <p14:tracePt t="16181" x="1866900" y="1758950"/>
          <p14:tracePt t="16211" x="1866900" y="1741488"/>
          <p14:tracePt t="16221" x="1857375" y="1731963"/>
          <p14:tracePt t="16236" x="1847850" y="1714500"/>
          <p14:tracePt t="16253" x="1830388" y="1697038"/>
          <p14:tracePt t="16269" x="1822450" y="1679575"/>
          <p14:tracePt t="16286" x="1812925" y="1660525"/>
          <p14:tracePt t="16303" x="1803400" y="1643063"/>
          <p14:tracePt t="16320" x="1795463" y="1633538"/>
          <p14:tracePt t="16336" x="1795463" y="1616075"/>
          <p14:tracePt t="16353" x="1795463" y="1608138"/>
          <p14:tracePt t="16369" x="1795463" y="1589088"/>
          <p14:tracePt t="16386" x="1803400" y="1581150"/>
          <p14:tracePt t="16403" x="1803400" y="1571625"/>
          <p14:tracePt t="16419" x="1803400" y="1562100"/>
          <p14:tracePt t="16436" x="1803400" y="1554163"/>
          <p14:tracePt t="16453" x="1803400" y="1544638"/>
          <p14:tracePt t="16484" x="1803400" y="1536700"/>
          <p14:tracePt t="17132" x="1803400" y="1527175"/>
          <p14:tracePt t="17151" x="1803400" y="1509713"/>
          <p14:tracePt t="17171" x="1803400" y="1490663"/>
          <p14:tracePt t="17186" x="1803400" y="1482725"/>
          <p14:tracePt t="17203" x="1822450" y="1438275"/>
          <p14:tracePt t="17220" x="1839913" y="1411288"/>
          <p14:tracePt t="17236" x="1839913" y="1366838"/>
          <p14:tracePt t="17253" x="1866900" y="1330325"/>
          <p14:tracePt t="17273" x="1866900" y="1322388"/>
          <p14:tracePt t="17293" x="1866900" y="1303338"/>
          <p14:tracePt t="17315" x="1866900" y="1295400"/>
          <p14:tracePt t="17336" x="1866900" y="1285875"/>
          <p14:tracePt t="17532" x="1866900" y="1295400"/>
          <p14:tracePt t="17542" x="1866900" y="1312863"/>
          <p14:tracePt t="17553" x="1866900" y="1330325"/>
          <p14:tracePt t="17570" x="1866900" y="1347788"/>
          <p14:tracePt t="17586" x="1874838" y="1374775"/>
          <p14:tracePt t="17603" x="1874838" y="1393825"/>
          <p14:tracePt t="17620" x="1874838" y="1419225"/>
          <p14:tracePt t="17636" x="1884363" y="1428750"/>
          <p14:tracePt t="17653" x="1884363" y="1465263"/>
          <p14:tracePt t="17670" x="1884363" y="1490663"/>
          <p14:tracePt t="17686" x="1893888" y="1509713"/>
          <p14:tracePt t="17703" x="1893888" y="1544638"/>
          <p14:tracePt t="17720" x="1893888" y="1554163"/>
          <p14:tracePt t="17736" x="1893888" y="1581150"/>
          <p14:tracePt t="17753" x="1893888" y="1589088"/>
          <p14:tracePt t="17770" x="1893888" y="1616075"/>
          <p14:tracePt t="17786" x="1893888" y="1652588"/>
          <p14:tracePt t="17803" x="1893888" y="1670050"/>
          <p14:tracePt t="17820" x="1893888" y="1679575"/>
          <p14:tracePt t="17836" x="1893888" y="1697038"/>
          <p14:tracePt t="17853" x="1893888" y="1704975"/>
          <p14:tracePt t="17870" x="1893888" y="1714500"/>
          <p14:tracePt t="17886" x="1893888" y="1731963"/>
          <p14:tracePt t="18160" x="1884363" y="1731963"/>
          <p14:tracePt t="18171" x="1874838" y="1731963"/>
          <p14:tracePt t="18186" x="1866900" y="1731963"/>
          <p14:tracePt t="18203" x="1857375" y="1714500"/>
          <p14:tracePt t="18220" x="1857375" y="1704975"/>
          <p14:tracePt t="18236" x="1857375" y="1687513"/>
          <p14:tracePt t="18253" x="1847850" y="1660525"/>
          <p14:tracePt t="18269" x="1847850" y="1643063"/>
          <p14:tracePt t="18286" x="1847850" y="1589088"/>
          <p14:tracePt t="18303" x="1847850" y="1562100"/>
          <p14:tracePt t="18319" x="1847850" y="1554163"/>
          <p14:tracePt t="18336" x="1847850" y="1527175"/>
          <p14:tracePt t="18353" x="1847850" y="1517650"/>
          <p14:tracePt t="18370" x="1857375" y="1490663"/>
          <p14:tracePt t="18386" x="1857375" y="1473200"/>
          <p14:tracePt t="18403" x="1857375" y="1465263"/>
          <p14:tracePt t="18434" x="1857375" y="1455738"/>
          <p14:tracePt t="18453" x="1857375" y="1438275"/>
          <p14:tracePt t="18470" x="1866900" y="1428750"/>
          <p14:tracePt t="18486" x="1874838" y="1401763"/>
          <p14:tracePt t="18503" x="1884363" y="1374775"/>
          <p14:tracePt t="18522" x="1884363" y="1366838"/>
          <p14:tracePt t="18541" x="1884363" y="1357313"/>
          <p14:tracePt t="18570" x="1884363" y="1347788"/>
          <p14:tracePt t="18586" x="1884363" y="1339850"/>
          <p14:tracePt t="18603" x="1884363" y="1330325"/>
          <p14:tracePt t="18620" x="1884363" y="1322388"/>
          <p14:tracePt t="18636" x="1884363" y="1312863"/>
          <p14:tracePt t="18660" x="1884363" y="1303338"/>
          <p14:tracePt t="18712" x="1884363" y="1295400"/>
          <p14:tracePt t="18804" x="1884363" y="1303338"/>
          <p14:tracePt t="18820" x="1884363" y="1330325"/>
          <p14:tracePt t="18836" x="1884363" y="1411288"/>
          <p14:tracePt t="18853" x="1884363" y="1446213"/>
          <p14:tracePt t="18870" x="1884363" y="1500188"/>
          <p14:tracePt t="18887" x="1884363" y="1536700"/>
          <p14:tracePt t="18903" x="1884363" y="1554163"/>
          <p14:tracePt t="18920" x="1884363" y="1581150"/>
          <p14:tracePt t="18937" x="1884363" y="1608138"/>
          <p14:tracePt t="18953" x="1884363" y="1616075"/>
          <p14:tracePt t="18970" x="1884363" y="1643063"/>
          <p14:tracePt t="18987" x="1884363" y="1660525"/>
          <p14:tracePt t="19003" x="1884363" y="1687513"/>
          <p14:tracePt t="19020" x="1884363" y="1704975"/>
          <p14:tracePt t="19036" x="1884363" y="1724025"/>
          <p14:tracePt t="19054" x="1884363" y="1741488"/>
          <p14:tracePt t="19070" x="1884363" y="1758950"/>
          <p14:tracePt t="19086" x="1884363" y="1768475"/>
          <p14:tracePt t="19103" x="1884363" y="1795463"/>
          <p14:tracePt t="19120" x="1884363" y="1812925"/>
          <p14:tracePt t="19136" x="1884363" y="1822450"/>
          <p14:tracePt t="19153" x="1884363" y="1839913"/>
          <p14:tracePt t="19170" x="1884363" y="1847850"/>
          <p14:tracePt t="19186" x="1884363" y="1874838"/>
          <p14:tracePt t="19203" x="1884363" y="1893888"/>
          <p14:tracePt t="19222" x="1884363" y="1901825"/>
          <p14:tracePt t="19244" x="1884363" y="1911350"/>
          <p14:tracePt t="19254" x="1884363" y="1919288"/>
          <p14:tracePt t="19273" x="1884363" y="1928813"/>
          <p14:tracePt t="19304" x="1884363" y="1938338"/>
          <p14:tracePt t="19320" x="1884363" y="1946275"/>
          <p14:tracePt t="19442" x="1893888" y="1946275"/>
          <p14:tracePt t="19453" x="1893888" y="1938338"/>
          <p14:tracePt t="19470" x="1893888" y="1911350"/>
          <p14:tracePt t="19471" x="1893888" y="1884363"/>
          <p14:tracePt t="19487" x="1901825" y="1857375"/>
          <p14:tracePt t="19504" x="1901825" y="1812925"/>
          <p14:tracePt t="19520" x="1901825" y="1795463"/>
          <p14:tracePt t="19537" x="1901825" y="1768475"/>
          <p14:tracePt t="19553" x="1901825" y="1751013"/>
          <p14:tracePt t="19570" x="1901825" y="1731963"/>
          <p14:tracePt t="19587" x="1901825" y="1714500"/>
          <p14:tracePt t="19603" x="1901825" y="1687513"/>
          <p14:tracePt t="19620" x="1901825" y="1660525"/>
          <p14:tracePt t="19636" x="1901825" y="1652588"/>
          <p14:tracePt t="19654" x="1901825" y="1625600"/>
          <p14:tracePt t="19670" x="1911350" y="1608138"/>
          <p14:tracePt t="19687" x="1919288" y="1571625"/>
          <p14:tracePt t="19703" x="1919288" y="1536700"/>
          <p14:tracePt t="19720" x="1919288" y="1517650"/>
          <p14:tracePt t="19737" x="1919288" y="1500188"/>
          <p14:tracePt t="19753" x="1919288" y="1482725"/>
          <p14:tracePt t="19770" x="1919288" y="1455738"/>
          <p14:tracePt t="19787" x="1938338" y="1393825"/>
          <p14:tracePt t="19803" x="1946275" y="1374775"/>
          <p14:tracePt t="19820" x="1955800" y="1339850"/>
          <p14:tracePt t="19836" x="1955800" y="1322388"/>
          <p14:tracePt t="19854" x="1955800" y="1312863"/>
          <p14:tracePt t="19870" x="1955800" y="1303338"/>
          <p14:tracePt t="19887" x="1955800" y="1295400"/>
          <p14:tracePt t="19903" x="1955800" y="1285875"/>
          <p14:tracePt t="19920" x="1965325" y="1276350"/>
          <p14:tracePt t="19936" x="1965325" y="1268413"/>
          <p14:tracePt t="19977" x="1965325" y="1258888"/>
          <p14:tracePt t="20090" x="1965325" y="1276350"/>
          <p14:tracePt t="20104" x="1965325" y="1285875"/>
          <p14:tracePt t="20120" x="1965325" y="1322388"/>
          <p14:tracePt t="20136" x="1965325" y="1347788"/>
          <p14:tracePt t="20153" x="1955800" y="1419225"/>
          <p14:tracePt t="20170" x="1946275" y="1446213"/>
          <p14:tracePt t="20186" x="1946275" y="1517650"/>
          <p14:tracePt t="20203" x="1928813" y="1554163"/>
          <p14:tracePt t="20220" x="1919288" y="1562100"/>
          <p14:tracePt t="20236" x="1919288" y="1581150"/>
          <p14:tracePt t="20253" x="1919288" y="1598613"/>
          <p14:tracePt t="20270" x="1919288" y="1608138"/>
          <p14:tracePt t="20286" x="1919288" y="1633538"/>
          <p14:tracePt t="20303" x="1919288" y="1660525"/>
          <p14:tracePt t="20320" x="1919288" y="1670050"/>
          <p14:tracePt t="20336" x="1919288" y="1687513"/>
          <p14:tracePt t="20354" x="1919288" y="1704975"/>
          <p14:tracePt t="20382" x="1919288" y="1714500"/>
          <p14:tracePt t="20391" x="1919288" y="1724025"/>
          <p14:tracePt t="20403" x="1919288" y="1731963"/>
          <p14:tracePt t="20420" x="1919288" y="1741488"/>
          <p14:tracePt t="20436" x="1919288" y="1758950"/>
          <p14:tracePt t="20453" x="1919288" y="1776413"/>
          <p14:tracePt t="20470" x="1919288" y="1785938"/>
          <p14:tracePt t="20486" x="1919288" y="1795463"/>
          <p14:tracePt t="20508" x="1919288" y="1812925"/>
          <p14:tracePt t="20528" x="1919288" y="1822450"/>
          <p14:tracePt t="20548" x="1919288" y="1830388"/>
          <p14:tracePt t="20569" x="1919288" y="1839913"/>
          <p14:tracePt t="20650" x="1919288" y="1847850"/>
          <p14:tracePt t="20766" x="1919288" y="1857375"/>
          <p14:tracePt t="21589" x="1919288" y="1847850"/>
          <p14:tracePt t="21632" x="1919288" y="1839913"/>
          <p14:tracePt t="21642" x="1919288" y="1830388"/>
          <p14:tracePt t="21662" x="1919288" y="1822450"/>
          <p14:tracePt t="21671" x="1919288" y="1812925"/>
          <p14:tracePt t="21687" x="1919288" y="1795463"/>
          <p14:tracePt t="21704" x="1928813" y="1758950"/>
          <p14:tracePt t="21720" x="1928813" y="1724025"/>
          <p14:tracePt t="21737" x="1955800" y="1625600"/>
          <p14:tracePt t="21754" x="2027238" y="1446213"/>
          <p14:tracePt t="21770" x="2054225" y="1384300"/>
          <p14:tracePt t="21787" x="2089150" y="1295400"/>
          <p14:tracePt t="21804" x="2089150" y="1268413"/>
          <p14:tracePt t="21820" x="2098675" y="1258888"/>
          <p14:tracePt t="21837" x="2098675" y="1250950"/>
          <p14:tracePt t="21855" x="2098675" y="1241425"/>
          <p14:tracePt t="21870" x="2098675" y="1231900"/>
          <p14:tracePt t="21887" x="2098675" y="1223963"/>
          <p14:tracePt t="21916" x="2098675" y="1214438"/>
          <p14:tracePt t="21946" x="2098675" y="1204913"/>
          <p14:tracePt t="22111" x="2098675" y="1214438"/>
          <p14:tracePt t="22120" x="2098675" y="1223963"/>
          <p14:tracePt t="22137" x="2098675" y="1241425"/>
          <p14:tracePt t="22153" x="2089150" y="1285875"/>
          <p14:tracePt t="22170" x="2089150" y="1312863"/>
          <p14:tracePt t="22187" x="2071688" y="1347788"/>
          <p14:tracePt t="22204" x="2062163" y="1384300"/>
          <p14:tracePt t="22220" x="2054225" y="1393825"/>
          <p14:tracePt t="22237" x="2054225" y="1428750"/>
          <p14:tracePt t="22254" x="2036763" y="1455738"/>
          <p14:tracePt t="22270" x="2036763" y="1465263"/>
          <p14:tracePt t="22287" x="2027238" y="1482725"/>
          <p14:tracePt t="22303" x="2017713" y="1500188"/>
          <p14:tracePt t="22320" x="2017713" y="1509713"/>
          <p14:tracePt t="22337" x="2009775" y="1509713"/>
          <p14:tracePt t="22353" x="2000250" y="1527175"/>
          <p14:tracePt t="22370" x="2000250" y="1544638"/>
          <p14:tracePt t="22387" x="1982788" y="1554163"/>
          <p14:tracePt t="22403" x="1973263" y="1571625"/>
          <p14:tracePt t="22420" x="1965325" y="1581150"/>
          <p14:tracePt t="22437" x="1965325" y="1589088"/>
          <p14:tracePt t="22454" x="1955800" y="1598613"/>
          <p14:tracePt t="22470" x="1946275" y="1616075"/>
          <p14:tracePt t="22487" x="1938338" y="1616075"/>
          <p14:tracePt t="22504" x="1938338" y="1625600"/>
          <p14:tracePt t="22520" x="1919288" y="1625600"/>
          <p14:tracePt t="22537" x="1919288" y="1633538"/>
          <p14:tracePt t="22553" x="1911350" y="1633538"/>
          <p14:tracePt t="22578" x="1911350" y="1643063"/>
          <p14:tracePt t="22642" x="1911350" y="1652588"/>
          <p14:tracePt t="22734" x="1901825" y="1652588"/>
          <p14:tracePt t="23571" x="1911350" y="1652588"/>
          <p14:tracePt t="23587" x="1919288" y="1643063"/>
          <p14:tracePt t="23604" x="1938338" y="1643063"/>
          <p14:tracePt t="23621" x="1946275" y="1643063"/>
          <p14:tracePt t="24223" x="1946275" y="1633538"/>
          <p14:tracePt t="24253" x="1938338" y="1633538"/>
          <p14:tracePt t="24488" x="1965325" y="1633538"/>
          <p14:tracePt t="24504" x="2000250" y="1633538"/>
          <p14:tracePt t="24520" x="2143125" y="1633538"/>
          <p14:tracePt t="24537" x="2205038" y="1633538"/>
          <p14:tracePt t="24554" x="2322513" y="1633538"/>
          <p14:tracePt t="24570" x="2419350" y="1633538"/>
          <p14:tracePt t="24587" x="2465388" y="1633538"/>
          <p14:tracePt t="24604" x="2554288" y="1633538"/>
          <p14:tracePt t="24621" x="2625725" y="1625600"/>
          <p14:tracePt t="24833" x="2625725" y="1633538"/>
          <p14:tracePt t="24846" x="2670175" y="1660525"/>
          <p14:tracePt t="24855" x="2751138" y="1679575"/>
          <p14:tracePt t="24871" x="2847975" y="1687513"/>
          <p14:tracePt t="24887" x="3143250" y="1714500"/>
          <p14:tracePt t="24904" x="3340100" y="1714500"/>
          <p14:tracePt t="24920" x="3776663" y="1697038"/>
          <p14:tracePt t="24937" x="4116388" y="1679575"/>
          <p14:tracePt t="24954" x="4295775" y="1679575"/>
          <p14:tracePt t="24970" x="4518025" y="1652588"/>
          <p14:tracePt t="24987" x="4562475" y="1633538"/>
          <p14:tracePt t="25183" x="4572000" y="1633538"/>
          <p14:tracePt t="25193" x="4598988" y="1652588"/>
          <p14:tracePt t="25204" x="4625975" y="1670050"/>
          <p14:tracePt t="25220" x="4687888" y="1687513"/>
          <p14:tracePt t="25237" x="4875213" y="1687513"/>
          <p14:tracePt t="25254" x="4973638" y="1687513"/>
          <p14:tracePt t="25271" x="5187950" y="1687513"/>
          <p14:tracePt t="25287" x="5295900" y="1687513"/>
          <p14:tracePt t="25303" x="5429250" y="1687513"/>
          <p14:tracePt t="25320" x="5518150" y="1687513"/>
          <p14:tracePt t="25337" x="5572125" y="1687513"/>
          <p14:tracePt t="25354" x="5589588" y="1687513"/>
          <p14:tracePt t="25549" x="5608638" y="1687513"/>
          <p14:tracePt t="25560" x="5643563" y="1697038"/>
          <p14:tracePt t="25570" x="5705475" y="1714500"/>
          <p14:tracePt t="25587" x="5786438" y="1714500"/>
          <p14:tracePt t="25604" x="5965825" y="1704975"/>
          <p14:tracePt t="25620" x="6062663" y="1687513"/>
          <p14:tracePt t="25637" x="6242050" y="1660525"/>
          <p14:tracePt t="25654" x="6323013" y="1652588"/>
          <p14:tracePt t="25671" x="6357938" y="1652588"/>
          <p14:tracePt t="25687" x="6375400" y="1652588"/>
          <p14:tracePt t="25704" x="6394450" y="1652588"/>
          <p14:tracePt t="26131" x="6384925" y="1652588"/>
          <p14:tracePt t="26140" x="6367463" y="1660525"/>
          <p14:tracePt t="26181" x="6357938" y="1660525"/>
          <p14:tracePt t="26191" x="6357938" y="1670050"/>
          <p14:tracePt t="26213" x="6348413" y="1670050"/>
          <p14:tracePt t="28662" x="6340475" y="1670050"/>
          <p14:tracePt t="29642" x="6330950" y="1670050"/>
          <p14:tracePt t="29662" x="6313488" y="1670050"/>
          <p14:tracePt t="29672" x="6242050" y="1687513"/>
          <p14:tracePt t="29688" x="6170613" y="1724025"/>
          <p14:tracePt t="29704" x="6000750" y="1768475"/>
          <p14:tracePt t="29721" x="5911850" y="1795463"/>
          <p14:tracePt t="29738" x="5670550" y="1884363"/>
          <p14:tracePt t="29754" x="5411788" y="1973263"/>
          <p14:tracePt t="29771" x="5295900" y="2009775"/>
          <p14:tracePt t="29788" x="5062538" y="2081213"/>
          <p14:tracePt t="29804" x="4848225" y="2152650"/>
          <p14:tracePt t="29821" x="4751388" y="2187575"/>
          <p14:tracePt t="29838" x="4581525" y="2224088"/>
          <p14:tracePt t="30060" x="4572000" y="2224088"/>
          <p14:tracePt t="30079" x="4554538" y="2232025"/>
          <p14:tracePt t="30092" x="4491038" y="2251075"/>
          <p14:tracePt t="30104" x="4402138" y="2276475"/>
          <p14:tracePt t="30121" x="4322763" y="2295525"/>
          <p14:tracePt t="30138" x="4179888" y="2312988"/>
          <p14:tracePt t="30154" x="3973513" y="2312988"/>
          <p14:tracePt t="30171" x="3857625" y="2312988"/>
          <p14:tracePt t="30188" x="3616325" y="2322513"/>
          <p14:tracePt t="30205" x="3509963" y="2322513"/>
          <p14:tracePt t="30221" x="3348038" y="2330450"/>
          <p14:tracePt t="30238" x="3303588" y="2330450"/>
          <p14:tracePt t="30427" x="3295650" y="2330450"/>
          <p14:tracePt t="30438" x="3286125" y="2330450"/>
          <p14:tracePt t="30457" x="3268663" y="2330450"/>
          <p14:tracePt t="30471" x="3205163" y="2357438"/>
          <p14:tracePt t="30488" x="3133725" y="2374900"/>
          <p14:tracePt t="30504" x="3000375" y="2401888"/>
          <p14:tracePt t="30521" x="2830513" y="2419350"/>
          <p14:tracePt t="30538" x="2705100" y="2438400"/>
          <p14:tracePt t="30554" x="2490788" y="2465388"/>
          <p14:tracePt t="30571" x="2295525" y="2490788"/>
          <p14:tracePt t="30588" x="2205038" y="2500313"/>
          <p14:tracePt t="30604" x="2089150" y="2509838"/>
          <p14:tracePt t="30766" x="2081213" y="2509838"/>
          <p14:tracePt t="30787" x="2071688" y="2517775"/>
          <p14:tracePt t="30804" x="2054225" y="2527300"/>
          <p14:tracePt t="30821" x="2036763" y="2536825"/>
          <p14:tracePt t="30838" x="2027238" y="2536825"/>
          <p14:tracePt t="30854" x="2017713" y="2536825"/>
          <p14:tracePt t="30871" x="2000250" y="2536825"/>
          <p14:tracePt t="30888" x="1965325" y="2536825"/>
          <p14:tracePt t="30904" x="1938338" y="2536825"/>
          <p14:tracePt t="30921" x="1901825" y="2536825"/>
          <p14:tracePt t="30938" x="1857375" y="2536825"/>
          <p14:tracePt t="30954" x="1839913" y="2536825"/>
          <p14:tracePt t="30971" x="1822450" y="2536825"/>
          <p14:tracePt t="30988" x="1795463" y="2536825"/>
          <p14:tracePt t="31004" x="1785938" y="2536825"/>
          <p14:tracePt t="31021" x="1768475" y="2536825"/>
          <p14:tracePt t="31038" x="1758950" y="2536825"/>
          <p14:tracePt t="31054" x="1751013" y="2536825"/>
          <p14:tracePt t="31335" x="1751013" y="2527300"/>
          <p14:tracePt t="31428" x="1751013" y="2517775"/>
          <p14:tracePt t="31460" x="1758950" y="2517775"/>
          <p14:tracePt t="31471" x="1768475" y="2517775"/>
          <p14:tracePt t="31488" x="1776413" y="2517775"/>
          <p14:tracePt t="31504" x="1785938" y="2517775"/>
          <p14:tracePt t="31521" x="1803400" y="2517775"/>
          <p14:tracePt t="31538" x="1812925" y="2517775"/>
          <p14:tracePt t="31554" x="1822450" y="2517775"/>
          <p14:tracePt t="31571" x="1830388" y="2517775"/>
          <p14:tracePt t="31600" x="1839913" y="2517775"/>
          <p14:tracePt t="36661" x="1839913" y="2527300"/>
          <p14:tracePt t="36672" x="1857375" y="2527300"/>
          <p14:tracePt t="36688" x="1857375" y="2536825"/>
          <p14:tracePt t="36705" x="1928813" y="2544763"/>
          <p14:tracePt t="36722" x="2009775" y="2544763"/>
          <p14:tracePt t="36738" x="2241550" y="2544763"/>
          <p14:tracePt t="36755" x="2500313" y="2544763"/>
          <p14:tracePt t="36772" x="2616200" y="2544763"/>
          <p14:tracePt t="36788" x="2847975" y="2544763"/>
          <p14:tracePt t="36805" x="3071813" y="2536825"/>
          <p14:tracePt t="36822" x="3143250" y="2527300"/>
          <p14:tracePt t="36838" x="3295650" y="2509838"/>
          <p14:tracePt t="36855" x="3348038" y="2490788"/>
          <p14:tracePt t="36872" x="3411538" y="2473325"/>
          <p14:tracePt t="37083" x="3446463" y="2490788"/>
          <p14:tracePt t="37094" x="3527425" y="2509838"/>
          <p14:tracePt t="37105" x="3608388" y="2527300"/>
          <p14:tracePt t="37122" x="3705225" y="2536825"/>
          <p14:tracePt t="37122" x="3822700" y="2536825"/>
          <p14:tracePt t="37138" x="3946525" y="2536825"/>
          <p14:tracePt t="37155" x="4179888" y="2536825"/>
          <p14:tracePt t="37172" x="4419600" y="2536825"/>
          <p14:tracePt t="37188" x="4545013" y="2536825"/>
          <p14:tracePt t="37205" x="4751388" y="2500313"/>
          <p14:tracePt t="37427" x="4795838" y="2500313"/>
          <p14:tracePt t="37438" x="4840288" y="2527300"/>
          <p14:tracePt t="37455" x="4911725" y="2544763"/>
          <p14:tracePt t="37472" x="5133975" y="2544763"/>
          <p14:tracePt t="37488" x="5384800" y="2536825"/>
          <p14:tracePt t="37505" x="5510213" y="2527300"/>
          <p14:tracePt t="37522" x="5768975" y="2500313"/>
          <p14:tracePt t="37538" x="5867400" y="2500313"/>
          <p14:tracePt t="37555" x="6010275" y="2500313"/>
          <p14:tracePt t="37572" x="6089650" y="2482850"/>
          <p14:tracePt t="37588" x="6116638" y="2473325"/>
          <p14:tracePt t="37824" x="6134100" y="2473325"/>
          <p14:tracePt t="37838" x="6153150" y="2482850"/>
          <p14:tracePt t="37855" x="6180138" y="2482850"/>
          <p14:tracePt t="37872" x="6197600" y="2482850"/>
          <p14:tracePt t="37888" x="6215063" y="2482850"/>
          <p14:tracePt t="37905" x="6224588" y="2482850"/>
          <p14:tracePt t="37922" x="6232525" y="2482850"/>
          <p14:tracePt t="37950" x="6242050" y="2482850"/>
          <p14:tracePt t="38121" x="6232525" y="2482850"/>
          <p14:tracePt t="38171" x="6215063" y="2482850"/>
          <p14:tracePt t="38192" x="6197600" y="2482850"/>
          <p14:tracePt t="38205" x="6180138" y="2482850"/>
          <p14:tracePt t="38222" x="6170613" y="2482850"/>
          <p14:tracePt t="38239" x="6153150" y="2482850"/>
          <p14:tracePt t="38262" x="6143625" y="2482850"/>
          <p14:tracePt t="51661" x="6134100" y="2482850"/>
          <p14:tracePt t="51673" x="6126163" y="2482850"/>
          <p14:tracePt t="51691" x="6116638" y="2482850"/>
          <p14:tracePt t="51707" x="6072188" y="2500313"/>
          <p14:tracePt t="51723" x="5902325" y="2562225"/>
          <p14:tracePt t="51740" x="5724525" y="2643188"/>
          <p14:tracePt t="51757" x="5634038" y="2670175"/>
          <p14:tracePt t="51773" x="5473700" y="2732088"/>
          <p14:tracePt t="51790" x="5402263" y="2741613"/>
          <p14:tracePt t="51807" x="5276850" y="2751138"/>
          <p14:tracePt t="51824" x="5133975" y="2759075"/>
          <p14:tracePt t="51840" x="5089525" y="2759075"/>
          <p14:tracePt t="51857" x="4983163" y="2759075"/>
          <p14:tracePt t="51873" x="4946650" y="2768600"/>
          <p14:tracePt t="51874" x="4894263" y="2776538"/>
          <p14:tracePt t="51890" x="4840288" y="2795588"/>
          <p14:tracePt t="51907" x="4803775" y="2813050"/>
          <p14:tracePt t="51924" x="4795838" y="2813050"/>
          <p14:tracePt t="51940" x="4786313" y="2813050"/>
          <p14:tracePt t="52139" x="4776788" y="2813050"/>
          <p14:tracePt t="52171" x="4741863" y="2822575"/>
          <p14:tracePt t="52180" x="4670425" y="2847975"/>
          <p14:tracePt t="52190" x="4581525" y="2884488"/>
          <p14:tracePt t="52207" x="4483100" y="2901950"/>
          <p14:tracePt t="52223" x="4268788" y="2965450"/>
          <p14:tracePt t="52240" x="4152900" y="2982913"/>
          <p14:tracePt t="52257" x="3956050" y="3036888"/>
          <p14:tracePt t="52274" x="3776663" y="3081338"/>
          <p14:tracePt t="52290" x="3705225" y="3098800"/>
          <p14:tracePt t="52307" x="3581400" y="3133725"/>
          <p14:tracePt t="52323" x="3517900" y="3160713"/>
          <p14:tracePt t="52559" x="3509963" y="3160713"/>
          <p14:tracePt t="52588" x="3482975" y="3170238"/>
          <p14:tracePt t="52607" x="3394075" y="3205163"/>
          <p14:tracePt t="52623" x="3205163" y="3268663"/>
          <p14:tracePt t="52640" x="2982913" y="3313113"/>
          <p14:tracePt t="52657" x="2894013" y="3330575"/>
          <p14:tracePt t="52673" x="2714625" y="3375025"/>
          <p14:tracePt t="52690" x="2571750" y="3402013"/>
          <p14:tracePt t="52707" x="2517775" y="3411538"/>
          <p14:tracePt t="52723" x="2455863" y="3419475"/>
          <p14:tracePt t="52740" x="2428875" y="3429000"/>
          <p14:tracePt t="52757" x="2411413" y="3429000"/>
          <p14:tracePt t="52994" x="2393950" y="3429000"/>
          <p14:tracePt t="53007" x="2339975" y="3455988"/>
          <p14:tracePt t="53024" x="2286000" y="3482975"/>
          <p14:tracePt t="53040" x="2179638" y="3544888"/>
          <p14:tracePt t="53057" x="2125663" y="3562350"/>
          <p14:tracePt t="53073" x="2027238" y="3625850"/>
          <p14:tracePt t="53090" x="1946275" y="3679825"/>
          <p14:tracePt t="53107" x="1893888" y="3705225"/>
          <p14:tracePt t="53123" x="1874838" y="3724275"/>
          <p14:tracePt t="53140" x="1812925" y="3768725"/>
          <p14:tracePt t="53157" x="1785938" y="3786188"/>
          <p14:tracePt t="53173" x="1751013" y="3822700"/>
          <p14:tracePt t="53190" x="1724025" y="3867150"/>
          <p14:tracePt t="53207" x="1714500" y="3875088"/>
          <p14:tracePt t="53223" x="1704975" y="3894138"/>
          <p14:tracePt t="53525" x="1704975" y="3875088"/>
          <p14:tracePt t="53540" x="1704975" y="3840163"/>
          <p14:tracePt t="53557" x="1751013" y="3697288"/>
          <p14:tracePt t="53574" x="1785938" y="3633788"/>
          <p14:tracePt t="53590" x="1857375" y="3544888"/>
          <p14:tracePt t="53607" x="1866900" y="3527425"/>
          <p14:tracePt t="53624" x="1884363" y="3509963"/>
          <p14:tracePt t="53659" x="1884363" y="3500438"/>
          <p14:tracePt t="53699" x="1884363" y="3490913"/>
          <p14:tracePt t="53729" x="1884363" y="3473450"/>
          <p14:tracePt t="53755" x="1884363" y="3465513"/>
          <p14:tracePt t="53804" x="1884363" y="3455988"/>
          <p14:tracePt t="54096" x="1893888" y="3455988"/>
          <p14:tracePt t="54107" x="1893888" y="3446463"/>
          <p14:tracePt t="54123" x="1893888" y="3429000"/>
          <p14:tracePt t="54140" x="1911350" y="3322638"/>
          <p14:tracePt t="54157" x="1928813" y="3259138"/>
          <p14:tracePt t="54173" x="1946275" y="3143250"/>
          <p14:tracePt t="54190" x="1955800" y="3116263"/>
          <p14:tracePt t="54191" x="1955800" y="3108325"/>
          <p14:tracePt t="54207" x="1955800" y="3098800"/>
          <p14:tracePt t="54223" x="1955800" y="3089275"/>
          <p14:tracePt t="54241" x="1965325" y="3089275"/>
          <p14:tracePt t="54580" x="1965325" y="3098800"/>
          <p14:tracePt t="54598" x="1965325" y="3108325"/>
          <p14:tracePt t="54619" x="1965325" y="3116263"/>
          <p14:tracePt t="54628" x="1965325" y="3125788"/>
          <p14:tracePt t="54648" x="1965325" y="3133725"/>
          <p14:tracePt t="54668" x="1965325" y="3143250"/>
          <p14:tracePt t="54679" x="1955800" y="3152775"/>
          <p14:tracePt t="54690" x="1955800" y="3160713"/>
          <p14:tracePt t="54707" x="1946275" y="3170238"/>
          <p14:tracePt t="54724" x="1946275" y="3187700"/>
          <p14:tracePt t="54725" x="1946275" y="3197225"/>
          <p14:tracePt t="54740" x="1946275" y="3205163"/>
          <p14:tracePt t="54757" x="1938338" y="3232150"/>
          <p14:tracePt t="54774" x="1928813" y="3259138"/>
          <p14:tracePt t="54790" x="1928813" y="3276600"/>
          <p14:tracePt t="54807" x="1928813" y="3313113"/>
          <p14:tracePt t="54824" x="1919288" y="3357563"/>
          <p14:tracePt t="54840" x="1919288" y="3384550"/>
          <p14:tracePt t="54857" x="1919288" y="3411538"/>
          <p14:tracePt t="54874" x="1919288" y="3446463"/>
          <p14:tracePt t="54890" x="1919288" y="3455988"/>
          <p14:tracePt t="54907" x="1919288" y="3473450"/>
          <p14:tracePt t="54925" x="1919288" y="3490913"/>
          <p14:tracePt t="54940" x="1919288" y="3500438"/>
          <p14:tracePt t="54957" x="1919288" y="3517900"/>
          <p14:tracePt t="54974" x="1919288" y="3536950"/>
          <p14:tracePt t="55005" x="1919288" y="3544888"/>
          <p14:tracePt t="55037" x="1919288" y="3554413"/>
          <p14:tracePt t="55414" x="1911350" y="3554413"/>
          <p14:tracePt t="61016" x="1911350" y="3562350"/>
          <p14:tracePt t="61088" x="1911350" y="3571875"/>
          <p14:tracePt t="61149" x="1919288" y="3571875"/>
          <p14:tracePt t="61179" x="1928813" y="3571875"/>
          <p14:tracePt t="61191" x="1928813" y="3581400"/>
          <p14:tracePt t="61211" x="1938338" y="3581400"/>
          <p14:tracePt t="61261" x="1946275" y="3581400"/>
          <p14:tracePt t="61280" x="1955800" y="3581400"/>
          <p14:tracePt t="61322" x="1965325" y="3581400"/>
          <p14:tracePt t="61353" x="1973263" y="3581400"/>
          <p14:tracePt t="61372" x="1990725" y="3571875"/>
          <p14:tracePt t="61406" x="2000250" y="3562350"/>
          <p14:tracePt t="61651" x="2017713" y="3562350"/>
          <p14:tracePt t="61660" x="2036763" y="3571875"/>
          <p14:tracePt t="61674" x="2062163" y="3571875"/>
          <p14:tracePt t="61691" x="2197100" y="3554413"/>
          <p14:tracePt t="61708" x="2312988" y="3527425"/>
          <p14:tracePt t="61724" x="2517775" y="3500438"/>
          <p14:tracePt t="61741" x="2768600" y="3473450"/>
          <p14:tracePt t="61758" x="2894013" y="3446463"/>
          <p14:tracePt t="61774" x="3036888" y="3402013"/>
          <p14:tracePt t="62004" x="3054350" y="3411538"/>
          <p14:tracePt t="62015" x="3062288" y="3411538"/>
          <p14:tracePt t="62026" x="3089275" y="3429000"/>
          <p14:tracePt t="62041" x="3133725" y="3446463"/>
          <p14:tracePt t="62058" x="3276600" y="3446463"/>
          <p14:tracePt t="62074" x="3394075" y="3446463"/>
          <p14:tracePt t="62091" x="3633788" y="3446463"/>
          <p14:tracePt t="62108" x="3875088" y="3419475"/>
          <p14:tracePt t="62125" x="3990975" y="3394075"/>
          <p14:tracePt t="62141" x="4116388" y="3348038"/>
          <p14:tracePt t="62342" x="4125913" y="3348038"/>
          <p14:tracePt t="62358" x="4143375" y="3357563"/>
          <p14:tracePt t="62374" x="4160838" y="3367088"/>
          <p14:tracePt t="62391" x="4322763" y="3367088"/>
          <p14:tracePt t="62408" x="4581525" y="3367088"/>
          <p14:tracePt t="62424" x="4714875" y="3357563"/>
          <p14:tracePt t="62441" x="5000625" y="3276600"/>
          <p14:tracePt t="62458" x="5330825" y="3170238"/>
          <p14:tracePt t="62680" x="5340350" y="3170238"/>
          <p14:tracePt t="62691" x="5348288" y="3170238"/>
          <p14:tracePt t="62708" x="5375275" y="3170238"/>
          <p14:tracePt t="62724" x="5483225" y="3197225"/>
          <p14:tracePt t="62741" x="5680075" y="3197225"/>
          <p14:tracePt t="62758" x="5786438" y="3197225"/>
          <p14:tracePt t="62774" x="5983288" y="3197225"/>
          <p14:tracePt t="62791" x="6116638" y="3197225"/>
          <p14:tracePt t="62808" x="6143625" y="3197225"/>
          <p14:tracePt t="62824" x="6188075" y="3197225"/>
          <p14:tracePt t="63057" x="6197600" y="3197225"/>
          <p14:tracePt t="63074" x="6205538" y="3197225"/>
          <p14:tracePt t="63091" x="6215063" y="3205163"/>
          <p14:tracePt t="63108" x="6215063" y="3214688"/>
          <p14:tracePt t="63124" x="6205538" y="3232150"/>
          <p14:tracePt t="63141" x="6170613" y="3241675"/>
          <p14:tracePt t="63158" x="6153150" y="3241675"/>
          <p14:tracePt t="63175" x="6134100" y="3251200"/>
          <p14:tracePt t="75097" x="6126163" y="3251200"/>
          <p14:tracePt t="75109" x="6116638" y="3251200"/>
          <p14:tracePt t="75127" x="6072188" y="3276600"/>
          <p14:tracePt t="75142" x="5803900" y="3429000"/>
          <p14:tracePt t="75159" x="5286375" y="3670300"/>
          <p14:tracePt t="75176" x="5045075" y="3795713"/>
          <p14:tracePt t="75192" x="4670425" y="3946525"/>
          <p14:tracePt t="75209" x="4375150" y="4071938"/>
          <p14:tracePt t="75226" x="4259263" y="4133850"/>
          <p14:tracePt t="75242" x="4044950" y="4251325"/>
          <p14:tracePt t="75259" x="3965575" y="4276725"/>
          <p14:tracePt t="75276" x="3822700" y="4348163"/>
          <p14:tracePt t="75292" x="3759200" y="4402138"/>
          <p14:tracePt t="75309" x="3741738" y="4411663"/>
          <p14:tracePt t="75505" x="3732213" y="4411663"/>
          <p14:tracePt t="75536" x="3697288" y="4429125"/>
          <p14:tracePt t="75547" x="3589338" y="4491038"/>
          <p14:tracePt t="75559" x="3490913" y="4527550"/>
          <p14:tracePt t="75576" x="3375025" y="4581525"/>
          <p14:tracePt t="75592" x="3179763" y="4652963"/>
          <p14:tracePt t="75609" x="2955925" y="4679950"/>
          <p14:tracePt t="75626" x="2857500" y="4679950"/>
          <p14:tracePt t="75642" x="2714625" y="4687888"/>
          <p14:tracePt t="75659" x="2652713" y="4687888"/>
          <p14:tracePt t="75676" x="2562225" y="4687888"/>
          <p14:tracePt t="75692" x="2544763" y="4687888"/>
          <p14:tracePt t="75903" x="2527300" y="4687888"/>
          <p14:tracePt t="75913" x="2509838" y="4687888"/>
          <p14:tracePt t="75926" x="2473325" y="4687888"/>
          <p14:tracePt t="75942" x="2446338" y="4687888"/>
          <p14:tracePt t="75959" x="2357438" y="4660900"/>
          <p14:tracePt t="75976" x="2286000" y="4633913"/>
          <p14:tracePt t="75992" x="2259013" y="4608513"/>
          <p14:tracePt t="76010" x="2197100" y="4562475"/>
          <p14:tracePt t="76026" x="2160588" y="4537075"/>
          <p14:tracePt t="76042" x="2152650" y="4527550"/>
          <p14:tracePt t="76059" x="2133600" y="4518025"/>
          <p14:tracePt t="76076" x="2125663" y="4500563"/>
          <p14:tracePt t="76093" x="2125663" y="4491038"/>
          <p14:tracePt t="76109" x="2116138" y="4473575"/>
          <p14:tracePt t="76126" x="2116138" y="4465638"/>
          <p14:tracePt t="76142" x="2116138" y="4456113"/>
          <p14:tracePt t="76365" x="2108200" y="4456113"/>
          <p14:tracePt t="76384" x="2089150" y="4456113"/>
          <p14:tracePt t="76404" x="2071688" y="4446588"/>
          <p14:tracePt t="76414" x="2054225" y="4419600"/>
          <p14:tracePt t="76426" x="2036763" y="4402138"/>
          <p14:tracePt t="76442" x="2027238" y="4357688"/>
          <p14:tracePt t="76459" x="1982788" y="4286250"/>
          <p14:tracePt t="76476" x="1965325" y="4214813"/>
          <p14:tracePt t="76492" x="1965325" y="4187825"/>
          <p14:tracePt t="76509" x="1955800" y="4152900"/>
          <p14:tracePt t="76526" x="1946275" y="4133850"/>
          <p14:tracePt t="76542" x="1946275" y="4125913"/>
          <p14:tracePt t="76578" x="1946275" y="4116388"/>
          <p14:tracePt t="76596" x="1946275" y="4108450"/>
          <p14:tracePt t="76824" x="1946275" y="4098925"/>
          <p14:tracePt t="76862" x="1946275" y="4081463"/>
          <p14:tracePt t="76884" x="1946275" y="4071938"/>
          <p14:tracePt t="76893" x="1946275" y="4054475"/>
          <p14:tracePt t="76909" x="1955800" y="4054475"/>
          <p14:tracePt t="76926" x="1965325" y="4037013"/>
          <p14:tracePt t="76943" x="1965325" y="4027488"/>
          <p14:tracePt t="76959" x="1965325" y="4017963"/>
          <p14:tracePt t="76976" x="1965325" y="4010025"/>
          <p14:tracePt t="77149" x="1965325" y="4017963"/>
          <p14:tracePt t="77168" x="1965325" y="4027488"/>
          <p14:tracePt t="77181" x="1965325" y="4054475"/>
          <p14:tracePt t="77193" x="1965325" y="4081463"/>
          <p14:tracePt t="77209" x="1965325" y="4098925"/>
          <p14:tracePt t="77226" x="1965325" y="4133850"/>
          <p14:tracePt t="77243" x="1965325" y="4179888"/>
          <p14:tracePt t="77259" x="1955800" y="4224338"/>
          <p14:tracePt t="77276" x="1946275" y="4251325"/>
          <p14:tracePt t="77293" x="1946275" y="4295775"/>
          <p14:tracePt t="77309" x="1946275" y="4313238"/>
          <p14:tracePt t="77326" x="1946275" y="4348163"/>
          <p14:tracePt t="77343" x="1946275" y="4367213"/>
          <p14:tracePt t="77359" x="1946275" y="4402138"/>
          <p14:tracePt t="77376" x="1946275" y="4429125"/>
          <p14:tracePt t="77393" x="1946275" y="4446588"/>
          <p14:tracePt t="77409" x="1946275" y="4473575"/>
          <p14:tracePt t="77426" x="1946275" y="4510088"/>
          <p14:tracePt t="77443" x="1946275" y="4518025"/>
          <p14:tracePt t="77459" x="1946275" y="4545013"/>
          <p14:tracePt t="77476" x="1946275" y="4562475"/>
          <p14:tracePt t="77493" x="1946275" y="4572000"/>
          <p14:tracePt t="77509" x="1946275" y="4598988"/>
          <p14:tracePt t="77526" x="1946275" y="4616450"/>
          <p14:tracePt t="77543" x="1946275" y="4625975"/>
          <p14:tracePt t="77559" x="1946275" y="4670425"/>
          <p14:tracePt t="77576" x="1946275" y="4697413"/>
          <p14:tracePt t="77577" x="1946275" y="4714875"/>
          <p14:tracePt t="77593" x="1946275" y="4724400"/>
          <p14:tracePt t="77609" x="1946275" y="4751388"/>
          <p14:tracePt t="77630" x="1946275" y="4759325"/>
          <p14:tracePt t="77643" x="1946275" y="4768850"/>
          <p14:tracePt t="82729" x="1955800" y="4768850"/>
          <p14:tracePt t="82743" x="1973263" y="4768850"/>
          <p14:tracePt t="82760" x="2089150" y="4732338"/>
          <p14:tracePt t="82777" x="2170113" y="4705350"/>
          <p14:tracePt t="82793" x="2322513" y="4697413"/>
          <p14:tracePt t="82810" x="2401888" y="4697413"/>
          <p14:tracePt t="82827" x="2554288" y="4697413"/>
          <p14:tracePt t="82843" x="2724150" y="4697413"/>
          <p14:tracePt t="82860" x="2795588" y="4697413"/>
          <p14:tracePt t="82876" x="2919413" y="4697413"/>
          <p14:tracePt t="82893" x="2990850" y="4697413"/>
          <p14:tracePt t="83148" x="3009900" y="4697413"/>
          <p14:tracePt t="83160" x="3036888" y="4697413"/>
          <p14:tracePt t="83177" x="3089275" y="4679950"/>
          <p14:tracePt t="83193" x="3286125" y="4598988"/>
          <p14:tracePt t="83210" x="3429000" y="4554538"/>
          <p14:tracePt t="83226" x="3714750" y="4456113"/>
          <p14:tracePt t="83243" x="3990975" y="4394200"/>
          <p14:tracePt t="83260" x="4108450" y="4367213"/>
          <p14:tracePt t="83277" x="4303713" y="4322763"/>
          <p14:tracePt t="83293" x="4375150" y="4303713"/>
          <p14:tracePt t="83527" x="4394200" y="4303713"/>
          <p14:tracePt t="83543" x="4429125" y="4303713"/>
          <p14:tracePt t="83560" x="4608513" y="4303713"/>
          <p14:tracePt t="83576" x="4875213" y="4303713"/>
          <p14:tracePt t="83593" x="5045075" y="4303713"/>
          <p14:tracePt t="83610" x="5330825" y="4303713"/>
          <p14:tracePt t="83626" x="5446713" y="4313238"/>
          <p14:tracePt t="83643" x="5661025" y="4348163"/>
          <p14:tracePt t="83660" x="5813425" y="4357688"/>
          <p14:tracePt t="83886" x="5840413" y="4357688"/>
          <p14:tracePt t="83895" x="5857875" y="4357688"/>
          <p14:tracePt t="83910" x="5919788" y="4357688"/>
          <p14:tracePt t="83927" x="6089650" y="4367213"/>
          <p14:tracePt t="83943" x="6180138" y="4367213"/>
          <p14:tracePt t="83960" x="6303963" y="4367213"/>
          <p14:tracePt t="83977" x="6348413" y="4367213"/>
          <p14:tracePt t="83993" x="6367463" y="4367213"/>
          <p14:tracePt t="84203" x="6367463" y="4357688"/>
          <p14:tracePt t="84232" x="6357938" y="4357688"/>
          <p14:tracePt t="84243" x="6348413" y="4357688"/>
          <p14:tracePt t="84260" x="6340475" y="4348163"/>
          <p14:tracePt t="84277" x="6323013" y="4348163"/>
          <p14:tracePt t="84293" x="6296025" y="4348163"/>
          <p14:tracePt t="84310" x="6286500" y="4348163"/>
          <p14:tracePt t="84327" x="6269038" y="4348163"/>
          <p14:tracePt t="84343" x="6259513" y="4340225"/>
          <p14:tracePt t="84360" x="6251575" y="4340225"/>
          <p14:tracePt t="84376" x="6242050" y="4340225"/>
          <p14:tracePt t="84393" x="6242050" y="4330700"/>
          <p14:tracePt t="84410" x="6232525" y="4330700"/>
          <p14:tracePt t="84427" x="6224588" y="4322763"/>
          <p14:tracePt t="84444" x="6215063" y="4322763"/>
          <p14:tracePt t="84466" x="6215063" y="4313238"/>
          <p14:tracePt t="84556" x="6215063" y="4303713"/>
          <p14:tracePt t="84588" x="6215063" y="4286250"/>
          <p14:tracePt t="84608" x="6215063" y="4268788"/>
          <p14:tracePt t="84629" x="6215063" y="4251325"/>
          <p14:tracePt t="84643" x="6215063" y="4232275"/>
          <p14:tracePt t="84660" x="6215063" y="4187825"/>
          <p14:tracePt t="84677" x="6215063" y="4170363"/>
          <p14:tracePt t="84693" x="6215063" y="4133850"/>
          <p14:tracePt t="84710" x="6215063" y="4108450"/>
          <p14:tracePt t="84727" x="6215063" y="4098925"/>
          <p14:tracePt t="84744" x="6215063" y="4081463"/>
          <p14:tracePt t="84760" x="6215063" y="4071938"/>
          <p14:tracePt t="84777" x="6215063" y="4062413"/>
          <p14:tracePt t="84836" x="6205538" y="4062413"/>
          <p14:tracePt t="84935" x="6205538" y="4071938"/>
          <p14:tracePt t="85128" x="6205538" y="4081463"/>
          <p14:tracePt t="85173" x="6205538" y="4089400"/>
          <p14:tracePt t="85183" x="6205538" y="4108450"/>
          <p14:tracePt t="85194" x="6205538" y="4143375"/>
          <p14:tracePt t="85210" x="6205538" y="4170363"/>
          <p14:tracePt t="85227" x="6188075" y="4232275"/>
          <p14:tracePt t="85243" x="6188075" y="4295775"/>
          <p14:tracePt t="85260" x="6188075" y="4322763"/>
          <p14:tracePt t="85277" x="6188075" y="4348163"/>
          <p14:tracePt t="85293" x="6188075" y="4394200"/>
          <p14:tracePt t="85310" x="6188075" y="4419600"/>
          <p14:tracePt t="85327" x="6188075" y="4456113"/>
          <p14:tracePt t="85343" x="6188075" y="4491038"/>
          <p14:tracePt t="85360" x="6188075" y="4518025"/>
          <p14:tracePt t="85377" x="6188075" y="4537075"/>
          <p14:tracePt t="85393" x="6188075" y="4545013"/>
          <p14:tracePt t="85413" x="6188075" y="4554538"/>
          <p14:tracePt t="85455" x="6188075" y="4562475"/>
          <p14:tracePt t="85484" x="6188075" y="4572000"/>
          <p14:tracePt t="85546" x="6188075" y="4581525"/>
          <p14:tracePt t="85567" x="6188075" y="4589463"/>
          <p14:tracePt t="85587" x="6188075" y="4598988"/>
          <p14:tracePt t="85650" x="6188075" y="4608513"/>
          <p14:tracePt t="85670" x="6188075" y="4616450"/>
          <p14:tracePt t="85719" x="6188075" y="4625975"/>
          <p14:tracePt t="85741" x="6180138" y="4633913"/>
          <p14:tracePt t="111926" x="6170613" y="4633913"/>
          <p14:tracePt t="111957" x="6161088" y="4652963"/>
          <p14:tracePt t="111966" x="6143625" y="4679950"/>
          <p14:tracePt t="111980" x="6126163" y="4697413"/>
          <p14:tracePt t="111996" x="6108700" y="4714875"/>
          <p14:tracePt t="112013" x="6054725" y="4759325"/>
          <p14:tracePt t="112030" x="5983288" y="4813300"/>
          <p14:tracePt t="112046" x="5946775" y="4830763"/>
          <p14:tracePt t="112063" x="5857875" y="4894263"/>
          <p14:tracePt t="112080" x="5759450" y="4956175"/>
          <p14:tracePt t="112096" x="5697538" y="4983163"/>
          <p14:tracePt t="112113" x="5599113" y="5027613"/>
          <p14:tracePt t="112130" x="5527675" y="5072063"/>
          <p14:tracePt t="112146" x="5510213" y="5081588"/>
          <p14:tracePt t="112163" x="5473700" y="5099050"/>
          <p14:tracePt t="112180" x="5465763" y="5108575"/>
          <p14:tracePt t="112196" x="5456238" y="5108575"/>
          <p14:tracePt t="112458" x="5438775" y="5108575"/>
          <p14:tracePt t="112468" x="5402263" y="5133975"/>
          <p14:tracePt t="112480" x="5367338" y="5160963"/>
          <p14:tracePt t="112496" x="5197475" y="5251450"/>
          <p14:tracePt t="112513" x="5108575" y="5268913"/>
          <p14:tracePt t="112530" x="4919663" y="5295900"/>
          <p14:tracePt t="112546" x="4813300" y="5295900"/>
          <p14:tracePt t="112563" x="4598988" y="5295900"/>
          <p14:tracePt t="112580" x="4384675" y="5286375"/>
          <p14:tracePt t="112596" x="4313238" y="5276850"/>
          <p14:tracePt t="112613" x="4214813" y="5268913"/>
          <p14:tracePt t="112630" x="4170363" y="5259388"/>
          <p14:tracePt t="112646" x="4125913" y="5251450"/>
          <p14:tracePt t="112885" x="4116388" y="5251450"/>
          <p14:tracePt t="112916" x="4098925" y="5251450"/>
          <p14:tracePt t="112930" x="4054475" y="5251450"/>
          <p14:tracePt t="112947" x="3822700" y="5259388"/>
          <p14:tracePt t="112963" x="3652838" y="5276850"/>
          <p14:tracePt t="112980" x="3330575" y="5276850"/>
          <p14:tracePt t="112996" x="3205163" y="5268913"/>
          <p14:tracePt t="113013" x="2982913" y="5232400"/>
          <p14:tracePt t="113030" x="2813050" y="5214938"/>
          <p14:tracePt t="113047" x="2741613" y="5205413"/>
          <p14:tracePt t="113063" x="2633663" y="5205413"/>
          <p14:tracePt t="113080" x="2571750" y="5205413"/>
          <p14:tracePt t="113096" x="2554288" y="5205413"/>
          <p14:tracePt t="113386" x="2536825" y="5214938"/>
          <p14:tracePt t="113396" x="2509838" y="5224463"/>
          <p14:tracePt t="113413" x="2465388" y="5259388"/>
          <p14:tracePt t="113430" x="2357438" y="5313363"/>
          <p14:tracePt t="113446" x="2303463" y="5348288"/>
          <p14:tracePt t="113463" x="2205038" y="5394325"/>
          <p14:tracePt t="113480" x="2133600" y="5438775"/>
          <p14:tracePt t="113496" x="2116138" y="5446713"/>
          <p14:tracePt t="113513" x="2081213" y="5473700"/>
          <p14:tracePt t="113530" x="2062163" y="5483225"/>
          <p14:tracePt t="113546" x="2054225" y="5483225"/>
          <p14:tracePt t="113563" x="2044700" y="5491163"/>
          <p14:tracePt t="113580" x="2044700" y="5500688"/>
          <p14:tracePt t="113622" x="2036763" y="5500688"/>
          <p14:tracePt t="113694" x="2027238" y="5500688"/>
          <p14:tracePt t="113906" x="2017713" y="5500688"/>
          <p14:tracePt t="113948" x="2009775" y="5500688"/>
          <p14:tracePt t="113963" x="2000250" y="5500688"/>
          <p14:tracePt t="138314" x="1990725" y="5510213"/>
          <p14:tracePt t="138332" x="1990725" y="5527675"/>
          <p14:tracePt t="138349" x="1982788" y="5537200"/>
          <p14:tracePt t="138366" x="1965325" y="5562600"/>
          <p14:tracePt t="138382" x="1955800" y="5581650"/>
          <p14:tracePt t="138399" x="1919288" y="5653088"/>
          <p14:tracePt t="138416" x="1911350" y="5670550"/>
          <p14:tracePt t="138432" x="1866900" y="5751513"/>
          <p14:tracePt t="138449" x="1866900" y="5786438"/>
          <p14:tracePt t="138466" x="1857375" y="5803900"/>
          <p14:tracePt t="138482" x="1830388" y="5867400"/>
          <p14:tracePt t="138499" x="1812925" y="5911850"/>
          <p14:tracePt t="138516" x="1812925" y="5929313"/>
          <p14:tracePt t="138532" x="1812925" y="5973763"/>
          <p14:tracePt t="138549" x="1812925" y="6000750"/>
          <p14:tracePt t="138566" x="1812925" y="6010275"/>
          <p14:tracePt t="138610" x="1812925" y="6018213"/>
          <p14:tracePt t="138621" x="1812925" y="6027738"/>
          <p14:tracePt t="138632" x="1812925" y="6037263"/>
          <p14:tracePt t="138651" x="1803400" y="6045200"/>
          <p14:tracePt t="138884" x="1803400" y="6062663"/>
          <p14:tracePt t="138899" x="1812925" y="6072188"/>
          <p14:tracePt t="138916" x="1839913" y="6099175"/>
          <p14:tracePt t="138932" x="1857375" y="6126163"/>
          <p14:tracePt t="138950" x="1893888" y="6180138"/>
          <p14:tracePt t="138966" x="1928813" y="6215063"/>
          <p14:tracePt t="138982" x="1938338" y="6232525"/>
          <p14:tracePt t="138999" x="1973263" y="6259513"/>
          <p14:tracePt t="139016" x="1973263" y="6269038"/>
          <p14:tracePt t="139032" x="1990725" y="6286500"/>
          <p14:tracePt t="141638" x="2009775" y="6286500"/>
          <p14:tracePt t="141650" x="2054225" y="6286500"/>
          <p14:tracePt t="141666" x="2116138" y="6276975"/>
          <p14:tracePt t="141682" x="2268538" y="6242050"/>
          <p14:tracePt t="141699" x="2347913" y="6232525"/>
          <p14:tracePt t="141716" x="2571750" y="6232525"/>
          <p14:tracePt t="141732" x="2705100" y="6232525"/>
          <p14:tracePt t="141749" x="2919413" y="6242050"/>
          <p14:tracePt t="141766" x="3143250" y="6259513"/>
          <p14:tracePt t="141782" x="3411538" y="6197600"/>
          <p14:tracePt t="142028" x="3429000" y="6197600"/>
          <p14:tracePt t="142037" x="3482975" y="6197600"/>
          <p14:tracePt t="142049" x="3581400" y="6197600"/>
          <p14:tracePt t="142066" x="3714750" y="6197600"/>
          <p14:tracePt t="142083" x="4081463" y="6197600"/>
          <p14:tracePt t="142099" x="4554538" y="6197600"/>
          <p14:tracePt t="142116" x="4759325" y="6205538"/>
          <p14:tracePt t="142132" x="5160963" y="6205538"/>
          <p14:tracePt t="142149" x="5357813" y="6205538"/>
          <p14:tracePt t="142166" x="5545138" y="6197600"/>
          <p14:tracePt t="142374" x="5562600" y="6197600"/>
          <p14:tracePt t="142383" x="5599113" y="6197600"/>
          <p14:tracePt t="142399" x="5616575" y="6205538"/>
          <p14:tracePt t="142416" x="5724525" y="6205538"/>
          <p14:tracePt t="142433" x="5803900" y="6205538"/>
          <p14:tracePt t="142449" x="6062663" y="6188075"/>
          <p14:tracePt t="142466" x="6170613" y="6188075"/>
          <p14:tracePt t="142483" x="6286500" y="6180138"/>
          <p14:tracePt t="142499" x="6303963" y="6170613"/>
          <p14:tracePt t="142516" x="6313488" y="6170613"/>
          <p14:tracePt t="142794" x="6303963" y="6170613"/>
          <p14:tracePt t="142823" x="6296025" y="6170613"/>
          <p14:tracePt t="142835" x="6276975" y="6170613"/>
          <p14:tracePt t="142854" x="6259513" y="6170613"/>
          <p14:tracePt t="142866" x="6242050" y="6170613"/>
          <p14:tracePt t="142883" x="6224588" y="6170613"/>
          <p14:tracePt t="142900" x="6205538" y="6170613"/>
          <p14:tracePt t="142916" x="6188075" y="6170613"/>
          <p14:tracePt t="142936" x="6180138" y="6170613"/>
          <p14:tracePt t="142949" x="6170613" y="6161088"/>
          <p14:tracePt t="142966" x="6161088" y="6161088"/>
          <p14:tracePt t="142989" x="6153150" y="6161088"/>
          <p14:tracePt t="143130" x="6153150" y="6153150"/>
          <p14:tracePt t="143170" x="6153150" y="6143625"/>
          <p14:tracePt t="143202" x="6153150" y="6134100"/>
          <p14:tracePt t="143221" x="6153150" y="6116638"/>
          <p14:tracePt t="143233" x="6153150" y="6108700"/>
          <p14:tracePt t="143250" x="6153150" y="6099175"/>
          <p14:tracePt t="143266" x="6153150" y="6072188"/>
          <p14:tracePt t="143283" x="6153150" y="6062663"/>
          <p14:tracePt t="143300" x="6153150" y="6037263"/>
          <p14:tracePt t="143316" x="6153150" y="6018213"/>
          <p14:tracePt t="143333" x="6153150" y="6010275"/>
          <p14:tracePt t="143350" x="6153150" y="6000750"/>
          <p14:tracePt t="143366" x="6153150" y="5991225"/>
          <p14:tracePt t="143439" x="6153150" y="6000750"/>
          <p14:tracePt t="143449" x="6153150" y="6027738"/>
          <p14:tracePt t="143466" x="6153150" y="6054725"/>
          <p14:tracePt t="143483" x="6153150" y="6126163"/>
          <p14:tracePt t="143500" x="6134100" y="6188075"/>
          <p14:tracePt t="143516" x="6134100" y="6215063"/>
          <p14:tracePt t="143533" x="6134100" y="6259513"/>
          <p14:tracePt t="143550" x="6134100" y="6313488"/>
          <p14:tracePt t="143566" x="6134100" y="6330950"/>
          <p14:tracePt t="143583" x="6134100" y="6384925"/>
          <p14:tracePt t="143599" x="6134100" y="6411913"/>
          <p14:tracePt t="143616" x="6134100" y="6419850"/>
          <p14:tracePt t="143633" x="6134100" y="6438900"/>
          <p14:tracePt t="143650" x="6134100" y="6446838"/>
          <p14:tracePt t="143666" x="6134100" y="6456363"/>
          <p14:tracePt t="143683" x="6134100" y="6465888"/>
          <p14:tracePt t="143793" x="6134100" y="6456363"/>
          <p14:tracePt t="143802" x="6134100" y="6419850"/>
          <p14:tracePt t="143816" x="6134100" y="6357938"/>
          <p14:tracePt t="143833" x="6134100" y="6224588"/>
          <p14:tracePt t="143850" x="6134100" y="6161088"/>
          <p14:tracePt t="143866" x="6153150" y="6072188"/>
          <p14:tracePt t="143883" x="6153150" y="6045200"/>
          <p14:tracePt t="143900" x="6170613" y="6000750"/>
          <p14:tracePt t="143916" x="6170613" y="5991225"/>
          <p14:tracePt t="143933" x="6170613" y="5983288"/>
          <p14:tracePt t="143968" x="6170613" y="5973763"/>
          <p14:tracePt t="144048" x="6170613" y="5965825"/>
          <p14:tracePt t="144121" x="6180138" y="6000750"/>
          <p14:tracePt t="144133" x="6180138" y="6037263"/>
          <p14:tracePt t="144150" x="6180138" y="6126163"/>
          <p14:tracePt t="144166" x="6188075" y="6188075"/>
          <p14:tracePt t="144183" x="6188075" y="6269038"/>
          <p14:tracePt t="144200" x="6188075" y="6313488"/>
          <p14:tracePt t="144216" x="6188075" y="6367463"/>
          <p14:tracePt t="144233" x="6188075" y="6411913"/>
          <p14:tracePt t="144249" x="6188075" y="6429375"/>
          <p14:tracePt t="144266" x="6188075" y="6465888"/>
          <p14:tracePt t="144283" x="6188075" y="6491288"/>
          <p14:tracePt t="144300" x="6188075" y="6500813"/>
          <p14:tracePt t="144316" x="6188075" y="6527800"/>
          <p14:tracePt t="144333" x="6188075" y="6554788"/>
          <p14:tracePt t="144349" x="6188075" y="6562725"/>
          <p14:tracePt t="144366" x="6197600" y="6581775"/>
          <p14:tracePt t="144383" x="6197600" y="6589713"/>
          <p14:tracePt t="144400" x="6197600" y="6599238"/>
          <p14:tracePt t="144416" x="6197600" y="6608763"/>
          <p14:tracePt t="144433" x="6197600" y="6616700"/>
          <p14:tracePt t="144450" x="6197600" y="6626225"/>
          <p14:tracePt t="144498" x="6197600" y="6634163"/>
          <p14:tracePt t="145384" x="6188075" y="6634163"/>
          <p14:tracePt t="145400" x="6170613" y="6616700"/>
          <p14:tracePt t="145416" x="6153150" y="6599238"/>
          <p14:tracePt t="145433" x="6099175" y="6554788"/>
          <p14:tracePt t="145450" x="6010275" y="6473825"/>
          <p14:tracePt t="145466" x="5919788" y="6375400"/>
          <p14:tracePt t="145483" x="5875338" y="6340475"/>
          <p14:tracePt t="145500" x="5786438" y="6269038"/>
          <p14:tracePt t="145516" x="5768975" y="6251575"/>
          <p14:tracePt t="145731" x="5759450" y="6251575"/>
          <p14:tracePt t="145763" x="5724525" y="6251575"/>
          <p14:tracePt t="145774" x="5599113" y="6276975"/>
          <p14:tracePt t="145783" x="5483225" y="6286500"/>
          <p14:tracePt t="145800" x="5330825" y="6286500"/>
          <p14:tracePt t="145816" x="4848225" y="6215063"/>
          <p14:tracePt t="145833" x="4581525" y="6153150"/>
          <p14:tracePt t="145850" x="4054475" y="6062663"/>
          <p14:tracePt t="145866" x="3679825" y="6054725"/>
          <p14:tracePt t="145883" x="3562350" y="6054725"/>
          <p14:tracePt t="145900" x="3402013" y="6037263"/>
          <p14:tracePt t="146119" x="3394075" y="6037263"/>
          <p14:tracePt t="146141" x="3367088" y="6037263"/>
          <p14:tracePt t="146150" x="3259138" y="6054725"/>
          <p14:tracePt t="146166" x="3125788" y="6072188"/>
          <p14:tracePt t="146183" x="2857500" y="6089650"/>
          <p14:tracePt t="146200" x="2562225" y="6089650"/>
          <p14:tracePt t="146217" x="2357438" y="6089650"/>
          <p14:tracePt t="146233" x="1990725" y="6062663"/>
          <p14:tracePt t="146250" x="1884363" y="6062663"/>
          <p14:tracePt t="146266" x="1724025" y="6062663"/>
          <p14:tracePt t="146283" x="1652588" y="6062663"/>
          <p14:tracePt t="146609" x="1660525" y="6062663"/>
          <p14:tracePt t="146621" x="1670050" y="6062663"/>
          <p14:tracePt t="146633" x="1687513" y="6062663"/>
          <p14:tracePt t="146650" x="1768475" y="6081713"/>
          <p14:tracePt t="146667" x="1803400" y="6081713"/>
          <p14:tracePt t="146683" x="1874838" y="6108700"/>
          <p14:tracePt t="146700" x="1893888" y="6108700"/>
          <p14:tracePt t="146716" x="1919288" y="6126163"/>
          <p14:tracePt t="146733" x="1938338" y="6126163"/>
          <p14:tracePt t="146750" x="1946275" y="6126163"/>
          <p14:tracePt t="146767" x="1946275" y="6134100"/>
          <p14:tracePt t="147466" x="1938338" y="6134100"/>
          <p14:tracePt t="147557" x="1938338" y="6126163"/>
          <p14:tracePt t="149010" x="1938338" y="6116638"/>
          <p14:tracePt t="150200" x="1928813" y="6116638"/>
          <p14:tracePt t="150217" x="1919288" y="6116638"/>
          <p14:tracePt t="150242" x="1911350" y="6116638"/>
          <p14:tracePt t="150568" x="1919288" y="6116638"/>
          <p14:tracePt t="150583" x="1928813" y="6116638"/>
          <p14:tracePt t="150619" x="1938338" y="6116638"/>
          <p14:tracePt t="150650" x="1946275" y="6116638"/>
          <p14:tracePt t="150679" x="1955800" y="6116638"/>
          <p14:tracePt t="157142" x="1965325" y="6116638"/>
          <p14:tracePt t="157151" x="1973263" y="6116638"/>
          <p14:tracePt t="157168" x="1990725" y="6108700"/>
          <p14:tracePt t="157184" x="2062163" y="6089650"/>
          <p14:tracePt t="157201" x="2170113" y="6045200"/>
          <p14:tracePt t="157218" x="2241550" y="6027738"/>
          <p14:tracePt t="157234" x="2428875" y="6018213"/>
          <p14:tracePt t="157251" x="2633663" y="6018213"/>
          <p14:tracePt t="157268" x="2732088" y="6018213"/>
          <p14:tracePt t="157284" x="2928938" y="6018213"/>
          <p14:tracePt t="157301" x="3027363" y="5991225"/>
          <p14:tracePt t="157301" x="3197225" y="5965825"/>
          <p14:tracePt t="157547" x="3224213" y="5965825"/>
          <p14:tracePt t="157559" x="3295650" y="5965825"/>
          <p14:tracePt t="157568" x="3394075" y="5965825"/>
          <p14:tracePt t="157584" x="3544888" y="5965825"/>
          <p14:tracePt t="157601" x="4000500" y="5938838"/>
          <p14:tracePt t="157618" x="4259263" y="5911850"/>
          <p14:tracePt t="157635" x="4714875" y="5884863"/>
          <p14:tracePt t="157651" x="5116513" y="5830888"/>
          <p14:tracePt t="157668" x="5276850" y="5822950"/>
          <p14:tracePt t="157685" x="5384800" y="5813425"/>
          <p14:tracePt t="157894" x="5394325" y="5813425"/>
          <p14:tracePt t="157904" x="5446713" y="5813425"/>
          <p14:tracePt t="157918" x="5510213" y="5813425"/>
          <p14:tracePt t="157935" x="5724525" y="5830888"/>
          <p14:tracePt t="157951" x="5894388" y="5830888"/>
          <p14:tracePt t="157968" x="6188075" y="5857875"/>
          <p14:tracePt t="157985" x="6286500" y="5875338"/>
          <p14:tracePt t="158001" x="6394450" y="5894388"/>
          <p14:tracePt t="158018" x="6419850" y="5894388"/>
          <p14:tracePt t="158068" x="6419850" y="5902325"/>
          <p14:tracePt t="158102" x="6411913" y="5911850"/>
          <p14:tracePt t="158131" x="6411913" y="5919788"/>
          <p14:tracePt t="158140" x="6402388" y="5919788"/>
          <p14:tracePt t="158151" x="6402388" y="5929313"/>
          <p14:tracePt t="158168" x="6394450" y="5938838"/>
          <p14:tracePt t="158184" x="6384925" y="5946775"/>
          <p14:tracePt t="158201" x="6375400" y="5965825"/>
          <p14:tracePt t="158218" x="6367463" y="5983288"/>
          <p14:tracePt t="158236" x="6340475" y="6037263"/>
          <p14:tracePt t="158251" x="6313488" y="6099175"/>
          <p14:tracePt t="158268" x="6303963" y="6116638"/>
          <p14:tracePt t="158284" x="6276975" y="6161088"/>
          <p14:tracePt t="158301" x="6269038" y="6180138"/>
          <p14:tracePt t="158318" x="6259513" y="6197600"/>
          <p14:tracePt t="158334" x="6251575" y="6205538"/>
          <p14:tracePt t="158351" x="6251575" y="6215063"/>
          <p14:tracePt t="158507" x="6242050" y="6215063"/>
          <p14:tracePt t="158536" x="6242050" y="6224588"/>
          <p14:tracePt t="158551" x="6232525" y="6224588"/>
          <p14:tracePt t="158577" x="6224588" y="6224588"/>
          <p14:tracePt t="158588" x="6224588" y="6232525"/>
          <p14:tracePt t="158601" x="6215063" y="6232525"/>
          <p14:tracePt t="158630" x="6205538" y="6232525"/>
          <p14:tracePt t="158661" x="6197600" y="6232525"/>
          <p14:tracePt t="158702" x="6188075" y="6242050"/>
          <p14:tracePt t="158721" x="6180138" y="6242050"/>
          <p14:tracePt t="158761" x="6170613" y="6242050"/>
          <p14:tracePt t="159648"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19" y="274639"/>
            <a:ext cx="10269415" cy="594606"/>
          </a:xfrm>
        </p:spPr>
        <p:txBody>
          <a:bodyPr>
            <a:noAutofit/>
          </a:bodyPr>
          <a:lstStyle/>
          <a:p>
            <a:pPr eaLnBrk="1" hangingPunct="1">
              <a:defRPr/>
            </a:pPr>
            <a:r>
              <a:rPr lang="en-US" sz="3600" dirty="0">
                <a:solidFill>
                  <a:srgbClr val="00B050"/>
                </a:solidFill>
              </a:rPr>
              <a:t>How to access the library databases at Salem Community College</a:t>
            </a:r>
          </a:p>
        </p:txBody>
      </p:sp>
      <p:sp>
        <p:nvSpPr>
          <p:cNvPr id="3" name="Content Placeholder 2"/>
          <p:cNvSpPr>
            <a:spLocks noGrp="1"/>
          </p:cNvSpPr>
          <p:nvPr>
            <p:ph idx="1"/>
          </p:nvPr>
        </p:nvSpPr>
        <p:spPr>
          <a:xfrm>
            <a:off x="1416149" y="4371339"/>
            <a:ext cx="10775851" cy="2273996"/>
          </a:xfrm>
        </p:spPr>
        <p:txBody>
          <a:bodyPr>
            <a:normAutofit/>
          </a:bodyPr>
          <a:lstStyle/>
          <a:p>
            <a:pPr eaLnBrk="1" hangingPunct="1">
              <a:defRPr/>
            </a:pPr>
            <a:r>
              <a:rPr lang="en-US" dirty="0" smtClean="0"/>
              <a:t>Go to our website </a:t>
            </a:r>
            <a:r>
              <a:rPr lang="en-US" b="1" dirty="0" smtClean="0">
                <a:solidFill>
                  <a:srgbClr val="00B050"/>
                </a:solidFill>
                <a:hlinkClick r:id="rId4"/>
              </a:rPr>
              <a:t>www.salemcc.edu</a:t>
            </a:r>
            <a:r>
              <a:rPr lang="en-US" dirty="0" smtClean="0"/>
              <a:t> and click on </a:t>
            </a:r>
            <a:r>
              <a:rPr lang="en-US" dirty="0" smtClean="0"/>
              <a:t>“</a:t>
            </a:r>
            <a:r>
              <a:rPr lang="en-US" b="1" dirty="0" smtClean="0"/>
              <a:t>Current Students</a:t>
            </a:r>
            <a:r>
              <a:rPr lang="en-US" dirty="0" smtClean="0"/>
              <a:t>” and then click “</a:t>
            </a:r>
            <a:r>
              <a:rPr lang="en-US" b="1" dirty="0" smtClean="0"/>
              <a:t>Library</a:t>
            </a:r>
            <a:r>
              <a:rPr lang="en-US" dirty="0" smtClean="0"/>
              <a:t>” from the dropdown list. </a:t>
            </a:r>
            <a:endParaRPr lang="en-US" dirty="0" smtClean="0"/>
          </a:p>
          <a:p>
            <a:pPr eaLnBrk="1" hangingPunct="1">
              <a:defRPr/>
            </a:pPr>
            <a:r>
              <a:rPr lang="en-US" dirty="0" smtClean="0"/>
              <a:t>Click on </a:t>
            </a:r>
            <a:r>
              <a:rPr lang="en-US" dirty="0" smtClean="0"/>
              <a:t>“</a:t>
            </a:r>
            <a:r>
              <a:rPr lang="en-US" b="1" dirty="0" smtClean="0"/>
              <a:t>Databases and Journal Articles</a:t>
            </a:r>
            <a:r>
              <a:rPr lang="en-US" dirty="0" smtClean="0"/>
              <a:t>” on the left-hand menu.  </a:t>
            </a:r>
            <a:endParaRPr lang="en-US" dirty="0" smtClean="0"/>
          </a:p>
          <a:p>
            <a:pPr lvl="1">
              <a:defRPr/>
            </a:pPr>
            <a:r>
              <a:rPr lang="en-US" dirty="0" smtClean="0"/>
              <a:t>When you are on-campus, you will automatically have free access to these </a:t>
            </a:r>
            <a:r>
              <a:rPr lang="en-US" dirty="0" smtClean="0"/>
              <a:t>databases, but when you are off-campus, you will be prompted to enter your 10-digit SCC ID#. </a:t>
            </a:r>
            <a:endParaRPr lang="en-US" dirty="0" smtClean="0"/>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2201" y="1510869"/>
            <a:ext cx="5228920" cy="2860470"/>
          </a:xfrm>
          <a:prstGeom prst="rect">
            <a:avLst/>
          </a:prstGeom>
        </p:spPr>
      </p:pic>
      <p:cxnSp>
        <p:nvCxnSpPr>
          <p:cNvPr id="6" name="Straight Arrow Connector 5"/>
          <p:cNvCxnSpPr/>
          <p:nvPr/>
        </p:nvCxnSpPr>
        <p:spPr>
          <a:xfrm flipV="1">
            <a:off x="2743548" y="2364240"/>
            <a:ext cx="1701842" cy="1459744"/>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5188742"/>
      </p:ext>
    </p:extLst>
  </p:cSld>
  <p:clrMapOvr>
    <a:masterClrMapping/>
  </p:clrMapOvr>
  <mc:AlternateContent xmlns:mc="http://schemas.openxmlformats.org/markup-compatibility/2006">
    <mc:Choice xmlns:p14="http://schemas.microsoft.com/office/powerpoint/2010/main" Requires="p14">
      <p:transition spd="slow" p14:dur="2000" advTm="57695"/>
    </mc:Choice>
    <mc:Fallback>
      <p:transition spd="slow" advTm="5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245" y="621205"/>
            <a:ext cx="8911687" cy="1280890"/>
          </a:xfrm>
        </p:spPr>
        <p:txBody>
          <a:bodyPr/>
          <a:lstStyle/>
          <a:p>
            <a:r>
              <a:rPr lang="en-US" b="1" i="1" dirty="0" smtClean="0"/>
              <a:t>Popular Databases</a:t>
            </a:r>
            <a:endParaRPr lang="en-US" b="1" i="1"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244496" y="1600401"/>
            <a:ext cx="1607784" cy="1607784"/>
          </a:xfr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8678" y="1783164"/>
            <a:ext cx="4007284" cy="124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84590" y="3657601"/>
            <a:ext cx="3364089" cy="584775"/>
          </a:xfrm>
          <a:prstGeom prst="rect">
            <a:avLst/>
          </a:prstGeom>
          <a:noFill/>
        </p:spPr>
        <p:txBody>
          <a:bodyPr wrap="square" rtlCol="0">
            <a:spAutoFit/>
          </a:bodyPr>
          <a:lstStyle/>
          <a:p>
            <a:r>
              <a:rPr lang="en-US" sz="3200" i="1" dirty="0">
                <a:solidFill>
                  <a:srgbClr val="FF0000"/>
                </a:solidFill>
              </a:rPr>
              <a:t>LexisNexis</a:t>
            </a:r>
            <a:endParaRPr lang="en-US" sz="3200" i="1" dirty="0">
              <a:solidFill>
                <a:srgbClr val="FF0000"/>
              </a:solidFill>
            </a:endParaRPr>
          </a:p>
        </p:txBody>
      </p:sp>
      <p:sp>
        <p:nvSpPr>
          <p:cNvPr id="8" name="TextBox 7"/>
          <p:cNvSpPr txBox="1"/>
          <p:nvPr/>
        </p:nvSpPr>
        <p:spPr>
          <a:xfrm>
            <a:off x="4955823" y="3657600"/>
            <a:ext cx="2404533" cy="830997"/>
          </a:xfrm>
          <a:prstGeom prst="rect">
            <a:avLst/>
          </a:prstGeom>
          <a:noFill/>
        </p:spPr>
        <p:txBody>
          <a:bodyPr wrap="square" rtlCol="0">
            <a:spAutoFit/>
          </a:bodyPr>
          <a:lstStyle/>
          <a:p>
            <a:r>
              <a:rPr lang="en-US" sz="4800" dirty="0"/>
              <a:t>ERIC</a:t>
            </a:r>
            <a:endParaRPr lang="en-US" sz="48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0355" y="3532689"/>
            <a:ext cx="2003033" cy="834597"/>
          </a:xfrm>
          <a:prstGeom prst="rect">
            <a:avLst/>
          </a:prstGeom>
        </p:spPr>
      </p:pic>
      <p:sp>
        <p:nvSpPr>
          <p:cNvPr id="10" name="TextBox 9"/>
          <p:cNvSpPr txBox="1"/>
          <p:nvPr/>
        </p:nvSpPr>
        <p:spPr>
          <a:xfrm>
            <a:off x="1252025" y="5166100"/>
            <a:ext cx="10761784" cy="1200329"/>
          </a:xfrm>
          <a:prstGeom prst="rect">
            <a:avLst/>
          </a:prstGeom>
          <a:noFill/>
        </p:spPr>
        <p:txBody>
          <a:bodyPr wrap="square" rtlCol="0">
            <a:spAutoFit/>
          </a:bodyPr>
          <a:lstStyle/>
          <a:p>
            <a:pPr algn="ctr"/>
            <a:r>
              <a:rPr lang="en-US" sz="2400" dirty="0"/>
              <a:t>*These databases are a good starting point for your research. Remember to preview (skim) articles and read selectively. </a:t>
            </a:r>
          </a:p>
          <a:p>
            <a:pPr algn="ctr"/>
            <a:r>
              <a:rPr lang="en-US" sz="2400" dirty="0"/>
              <a:t>Only print out articles that you </a:t>
            </a:r>
            <a:r>
              <a:rPr lang="en-US" sz="2400" i="1" dirty="0"/>
              <a:t>really</a:t>
            </a:r>
            <a:r>
              <a:rPr lang="en-US" sz="2400" dirty="0"/>
              <a:t> need. </a:t>
            </a:r>
            <a:endParaRPr lang="en-US" sz="2400" dirty="0"/>
          </a:p>
        </p:txBody>
      </p:sp>
      <p:sp>
        <p:nvSpPr>
          <p:cNvPr id="11" name="TextBox 10"/>
          <p:cNvSpPr txBox="1"/>
          <p:nvPr/>
        </p:nvSpPr>
        <p:spPr>
          <a:xfrm>
            <a:off x="2598548" y="4460959"/>
            <a:ext cx="3842216" cy="461665"/>
          </a:xfrm>
          <a:prstGeom prst="rect">
            <a:avLst/>
          </a:prstGeom>
          <a:noFill/>
        </p:spPr>
        <p:txBody>
          <a:bodyPr wrap="square" rtlCol="0">
            <a:spAutoFit/>
          </a:bodyPr>
          <a:lstStyle/>
          <a:p>
            <a:r>
              <a:rPr lang="en-US" sz="2400" b="1" dirty="0" smtClean="0">
                <a:solidFill>
                  <a:srgbClr val="0070C0"/>
                </a:solidFill>
              </a:rPr>
              <a:t>Newspaper Source Plus </a:t>
            </a:r>
            <a:endParaRPr lang="en-US" sz="2400" b="1" dirty="0">
              <a:solidFill>
                <a:srgbClr val="0070C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8041172"/>
      </p:ext>
    </p:extLst>
  </p:cSld>
  <p:clrMapOvr>
    <a:masterClrMapping/>
  </p:clrMapOvr>
  <mc:AlternateContent xmlns:mc="http://schemas.openxmlformats.org/markup-compatibility/2006">
    <mc:Choice xmlns:p14="http://schemas.microsoft.com/office/powerpoint/2010/main" Requires="p14">
      <p:transition spd="slow" p14:dur="2000" advTm="50970"/>
    </mc:Choice>
    <mc:Fallback>
      <p:transition spd="slow" advTm="5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254" y="595975"/>
            <a:ext cx="8911687" cy="1280890"/>
          </a:xfrm>
        </p:spPr>
        <p:txBody>
          <a:bodyPr/>
          <a:lstStyle/>
          <a:p>
            <a:r>
              <a:rPr lang="en-US" dirty="0" smtClean="0"/>
              <a:t>EBSCO </a:t>
            </a:r>
            <a:r>
              <a:rPr lang="en-US" dirty="0" smtClean="0"/>
              <a:t>Host Databases</a:t>
            </a:r>
            <a:endParaRPr lang="en-US" dirty="0"/>
          </a:p>
        </p:txBody>
      </p:sp>
      <p:pic>
        <p:nvPicPr>
          <p:cNvPr id="4" name="Content Placeholder 3" descr="EBSCOhost: Advanced Search - Microsoft Internet Explorer provided by Salem Community College"/>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22254" y="1388011"/>
            <a:ext cx="5980297" cy="4614427"/>
          </a:xfrm>
        </p:spPr>
      </p:pic>
      <p:sp>
        <p:nvSpPr>
          <p:cNvPr id="3" name="TextBox 2"/>
          <p:cNvSpPr txBox="1"/>
          <p:nvPr/>
        </p:nvSpPr>
        <p:spPr>
          <a:xfrm>
            <a:off x="8117059" y="1753771"/>
            <a:ext cx="3924886" cy="2031325"/>
          </a:xfrm>
          <a:prstGeom prst="rect">
            <a:avLst/>
          </a:prstGeom>
          <a:noFill/>
        </p:spPr>
        <p:txBody>
          <a:bodyPr wrap="square" rtlCol="0">
            <a:spAutoFit/>
          </a:bodyPr>
          <a:lstStyle/>
          <a:p>
            <a:r>
              <a:rPr lang="en-US" dirty="0" smtClean="0"/>
              <a:t>Use </a:t>
            </a:r>
            <a:r>
              <a:rPr lang="en-US" b="1" dirty="0" smtClean="0"/>
              <a:t>Boolean search operators </a:t>
            </a:r>
            <a:r>
              <a:rPr lang="en-US" dirty="0" smtClean="0"/>
              <a:t>“</a:t>
            </a:r>
            <a:r>
              <a:rPr lang="en-US" dirty="0" smtClean="0">
                <a:solidFill>
                  <a:srgbClr val="FF0000"/>
                </a:solidFill>
              </a:rPr>
              <a:t>AND</a:t>
            </a:r>
            <a:r>
              <a:rPr lang="en-US" dirty="0" smtClean="0"/>
              <a:t>” “</a:t>
            </a:r>
            <a:r>
              <a:rPr lang="en-US" dirty="0" smtClean="0">
                <a:solidFill>
                  <a:srgbClr val="FF0000"/>
                </a:solidFill>
              </a:rPr>
              <a:t>OR</a:t>
            </a:r>
            <a:r>
              <a:rPr lang="en-US" dirty="0" smtClean="0"/>
              <a:t>” and “</a:t>
            </a:r>
            <a:r>
              <a:rPr lang="en-US" dirty="0" smtClean="0">
                <a:solidFill>
                  <a:srgbClr val="FF0000"/>
                </a:solidFill>
              </a:rPr>
              <a:t>NOT</a:t>
            </a:r>
            <a:r>
              <a:rPr lang="en-US" dirty="0" smtClean="0"/>
              <a:t>” to find what you are looking for; also limit your search by date, publication location and type. The better your search terms, the better your results will be. </a:t>
            </a:r>
            <a:endParaRPr lang="en-US" dirty="0"/>
          </a:p>
        </p:txBody>
      </p:sp>
      <p:cxnSp>
        <p:nvCxnSpPr>
          <p:cNvPr id="6" name="Straight Arrow Connector 5"/>
          <p:cNvCxnSpPr/>
          <p:nvPr/>
        </p:nvCxnSpPr>
        <p:spPr>
          <a:xfrm flipH="1" flipV="1">
            <a:off x="5022166" y="2250831"/>
            <a:ext cx="2940148" cy="11254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5190687"/>
      </p:ext>
    </p:extLst>
  </p:cSld>
  <p:clrMapOvr>
    <a:masterClrMapping/>
  </p:clrMapOvr>
  <mc:AlternateContent xmlns:mc="http://schemas.openxmlformats.org/markup-compatibility/2006">
    <mc:Choice xmlns:p14="http://schemas.microsoft.com/office/powerpoint/2010/main" Requires="p14">
      <p:transition spd="slow" p14:dur="2000" advTm="65350"/>
    </mc:Choice>
    <mc:Fallback>
      <p:transition spd="slow" advTm="6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4411" x="6170613" y="6242050"/>
          <p14:tracePt t="54611" x="6153150" y="6242050"/>
          <p14:tracePt t="54624" x="6126163" y="6242050"/>
          <p14:tracePt t="54641" x="6062663" y="6232525"/>
          <p14:tracePt t="54658" x="6010275" y="6205538"/>
          <p14:tracePt t="54674" x="5884863" y="6116638"/>
          <p14:tracePt t="54691" x="5822950" y="6037263"/>
          <p14:tracePt t="54708" x="5697538" y="5875338"/>
          <p14:tracePt t="54724" x="5554663" y="5653088"/>
          <p14:tracePt t="54741" x="5438775" y="5438775"/>
          <p14:tracePt t="54758" x="5251450" y="5037138"/>
          <p14:tracePt t="54775" x="5187950" y="4902200"/>
          <p14:tracePt t="54775" x="5143500" y="4768850"/>
          <p14:tracePt t="54791" x="5116513" y="4670425"/>
          <p14:tracePt t="54807" x="5081588" y="4527550"/>
          <p14:tracePt t="54992" x="5062538" y="4527550"/>
          <p14:tracePt t="55007" x="5045075" y="4518025"/>
          <p14:tracePt t="55024" x="4965700" y="4473575"/>
          <p14:tracePt t="55041" x="4518025" y="3938588"/>
          <p14:tracePt t="55057" x="4276725" y="3455988"/>
          <p14:tracePt t="55074" x="3857625" y="2330450"/>
          <p14:tracePt t="55091" x="3652838" y="1830388"/>
          <p14:tracePt t="55091" x="3473450" y="1446213"/>
          <p14:tracePt t="55107" x="3330575" y="1133475"/>
          <p14:tracePt t="55124" x="3152775" y="822325"/>
          <p14:tracePt t="55141" x="3089275" y="704850"/>
          <p14:tracePt t="55157" x="3071813" y="642938"/>
          <p14:tracePt t="55347" x="3062288" y="642938"/>
          <p14:tracePt t="55358" x="3054350" y="679450"/>
          <p14:tracePt t="55374" x="3044825" y="741363"/>
          <p14:tracePt t="55391" x="3027363" y="965200"/>
          <p14:tracePt t="55408" x="3027363" y="1231900"/>
          <p14:tracePt t="55424" x="3009900" y="1384300"/>
          <p14:tracePt t="55441" x="3009900" y="1581150"/>
          <p14:tracePt t="55458" x="3009900" y="1625600"/>
          <p14:tracePt t="55475" x="3009900" y="1697038"/>
          <p14:tracePt t="55491" x="3009900" y="1758950"/>
          <p14:tracePt t="55508" x="3009900" y="1785938"/>
          <p14:tracePt t="55524" x="3009900" y="1822450"/>
          <p14:tracePt t="55541" x="3009900" y="1830388"/>
          <p14:tracePt t="55693" x="3000375" y="1847850"/>
          <p14:tracePt t="55708" x="2990850" y="1901825"/>
          <p14:tracePt t="55725" x="3000375" y="2071688"/>
          <p14:tracePt t="55741" x="3027363" y="2143125"/>
          <p14:tracePt t="55758" x="3054350" y="2170113"/>
          <p14:tracePt t="55775" x="3054350" y="2187575"/>
          <p14:tracePt t="55868" x="3054350" y="2179638"/>
          <p14:tracePt t="55888" x="3054350" y="2170113"/>
          <p14:tracePt t="55909" x="3054350" y="2160588"/>
          <p14:tracePt t="55941" x="3054350" y="2152650"/>
          <p14:tracePt t="55958" x="3044825" y="2125663"/>
          <p14:tracePt t="55975" x="3044825" y="2081213"/>
          <p14:tracePt t="55991" x="3036888" y="2054225"/>
          <p14:tracePt t="56008" x="3027363" y="2054225"/>
          <p14:tracePt t="56025" x="3027363" y="2044700"/>
          <p14:tracePt t="56041" x="3027363" y="2036763"/>
          <p14:tracePt t="56082" x="3027363" y="2027238"/>
          <p14:tracePt t="57407" x="3009900" y="2027238"/>
          <p14:tracePt t="57425" x="2982913" y="2027238"/>
          <p14:tracePt t="57441" x="2901950" y="2062163"/>
          <p14:tracePt t="57458" x="2847975" y="2081213"/>
          <p14:tracePt t="57475" x="2759075" y="2116138"/>
          <p14:tracePt t="57491" x="2625725" y="2160588"/>
          <p14:tracePt t="57508" x="2589213" y="2170113"/>
          <p14:tracePt t="57525" x="2509838" y="2197100"/>
          <p14:tracePt t="57541" x="2465388" y="2205038"/>
          <p14:tracePt t="57561" x="2455863" y="2205038"/>
          <p14:tracePt t="57734" x="2446338" y="2205038"/>
          <p14:tracePt t="57756" x="2438400" y="2205038"/>
          <p14:tracePt t="57775" x="2428875" y="2205038"/>
          <p14:tracePt t="57791" x="2411413" y="2205038"/>
          <p14:tracePt t="57808" x="2401888" y="2205038"/>
          <p14:tracePt t="57825" x="2384425" y="2205038"/>
          <p14:tracePt t="57841" x="2374900" y="2205038"/>
          <p14:tracePt t="58138" x="2384425" y="2205038"/>
          <p14:tracePt t="58176" x="2393950" y="2205038"/>
          <p14:tracePt t="58191" x="2401888" y="2205038"/>
          <p14:tracePt t="58419" x="2411413" y="2205038"/>
          <p14:tracePt t="58430" x="2411413" y="2197100"/>
          <p14:tracePt t="58448" x="2419350" y="2197100"/>
          <p14:tracePt t="58461" x="2428875" y="2197100"/>
          <p14:tracePt t="58501" x="2438400" y="2197100"/>
          <p14:tracePt t="58570" x="2438400" y="2187575"/>
          <p14:tracePt t="58623" x="2438400" y="2179638"/>
          <p14:tracePt t="59704" x="2446338" y="2179638"/>
          <p14:tracePt t="59725" x="2455863" y="2179638"/>
          <p14:tracePt t="59742" x="2465388" y="2179638"/>
          <p14:tracePt t="59758" x="2482850" y="2179638"/>
          <p14:tracePt t="59775" x="2500313" y="2179638"/>
          <p14:tracePt t="59792" x="2517775" y="2179638"/>
          <p14:tracePt t="59808" x="2554288" y="2179638"/>
          <p14:tracePt t="59825" x="2571750" y="2179638"/>
          <p14:tracePt t="59848" x="2581275" y="2179638"/>
          <p14:tracePt t="59859" x="2589213" y="2179638"/>
          <p14:tracePt t="59875" x="2598738" y="2179638"/>
          <p14:tracePt t="59892" x="2616200" y="2179638"/>
          <p14:tracePt t="59909" x="2633663" y="2179638"/>
          <p14:tracePt t="59929" x="2643188" y="2179638"/>
          <p14:tracePt t="59960" x="2652713" y="2179638"/>
          <p14:tracePt t="60186" x="2643188" y="2179638"/>
          <p14:tracePt t="60195" x="2633663" y="2179638"/>
          <p14:tracePt t="60208" x="2625725" y="2179638"/>
          <p14:tracePt t="60225" x="2608263" y="2179638"/>
          <p14:tracePt t="60246" x="2598738" y="2179638"/>
          <p14:tracePt t="60264" x="2589213" y="2179638"/>
          <p14:tracePt t="60296" x="2581275" y="2179638"/>
          <p14:tracePt t="60368" x="2589213" y="2179638"/>
          <p14:tracePt t="60378" x="2598738" y="2179638"/>
          <p14:tracePt t="60392" x="2608263" y="2179638"/>
          <p14:tracePt t="60409" x="2625725" y="2179638"/>
          <p14:tracePt t="60425" x="2633663" y="2179638"/>
          <p14:tracePt t="60442" x="2652713" y="2179638"/>
          <p14:tracePt t="60459" x="2670175" y="2179638"/>
          <p14:tracePt t="60491" x="2679700" y="2179638"/>
          <p14:tracePt t="60552" x="2660650" y="2179638"/>
          <p14:tracePt t="60561" x="2652713" y="2179638"/>
          <p14:tracePt t="60575" x="2633663" y="2179638"/>
          <p14:tracePt t="60592" x="2616200" y="2179638"/>
          <p14:tracePt t="60608" x="2589213" y="2179638"/>
          <p14:tracePt t="60625" x="2581275" y="2179638"/>
          <p14:tracePt t="60642" x="2562225" y="2179638"/>
          <p14:tracePt t="60658" x="2554288" y="2179638"/>
          <p14:tracePt t="60684" x="2544763" y="2179638"/>
          <p14:tracePt t="60756" x="2554288" y="2179638"/>
          <p14:tracePt t="60778" x="2562225" y="2179638"/>
          <p14:tracePt t="60792" x="2571750" y="2179638"/>
          <p14:tracePt t="60828" x="2581275" y="2179638"/>
          <p14:tracePt t="60961" x="2571750" y="2179638"/>
          <p14:tracePt t="60980" x="2562225" y="2179638"/>
          <p14:tracePt t="61011" x="2554288" y="2179638"/>
          <p14:tracePt t="61041" x="2544763" y="2179638"/>
          <p14:tracePt t="61115" x="2544763" y="2170113"/>
          <p14:tracePt t="61125" x="2554288" y="2170113"/>
          <p14:tracePt t="61143" x="2571750" y="2170113"/>
          <p14:tracePt t="61166" x="2581275" y="2170113"/>
          <p14:tracePt t="61175" x="2589213" y="2170113"/>
          <p14:tracePt t="61195" x="2598738" y="2170113"/>
          <p14:tracePt t="61225" x="2608263" y="2170113"/>
          <p14:tracePt t="61868" x="2598738" y="2170113"/>
          <p14:tracePt t="61879" x="2589213" y="2170113"/>
          <p14:tracePt t="61892" x="2581275" y="2170113"/>
          <p14:tracePt t="61908" x="2581275" y="2179638"/>
          <p14:tracePt t="61925" x="2554288" y="2187575"/>
          <p14:tracePt t="61942" x="2527300" y="2197100"/>
          <p14:tracePt t="61959" x="2527300" y="2205038"/>
          <p14:tracePt t="61975" x="2509838" y="2205038"/>
          <p14:tracePt t="61992" x="2490788" y="2214563"/>
          <p14:tracePt t="62009" x="2482850" y="2214563"/>
          <p14:tracePt t="62032" x="2473325" y="2224088"/>
          <p14:tracePt t="62087" x="2465388" y="2241550"/>
          <p14:tracePt t="62096" x="2455863" y="2241550"/>
          <p14:tracePt t="62108" x="2455863" y="2259013"/>
          <p14:tracePt t="62125" x="2455863" y="2268538"/>
          <p14:tracePt t="62142" x="2446338" y="2268538"/>
          <p14:tracePt t="62159" x="2446338" y="2286000"/>
          <p14:tracePt t="62175" x="2438400" y="2295525"/>
          <p14:tracePt t="62192" x="2438400" y="2303463"/>
          <p14:tracePt t="62209" x="2438400" y="2312988"/>
          <p14:tracePt t="62236" x="2438400" y="2322513"/>
          <p14:tracePt t="62246" x="2428875" y="2322513"/>
          <p14:tracePt t="62259" x="2428875" y="2330450"/>
          <p14:tracePt t="62275" x="2419350" y="2330450"/>
          <p14:tracePt t="62292" x="2419350" y="2339975"/>
          <p14:tracePt t="62308" x="2411413" y="2347913"/>
          <p14:tracePt t="62329" x="2401888" y="2347913"/>
          <p14:tracePt t="62726" x="2419350" y="2347913"/>
          <p14:tracePt t="62742" x="2438400" y="2339975"/>
          <p14:tracePt t="62759" x="2473325" y="2330450"/>
          <p14:tracePt t="62775" x="2490788" y="2330450"/>
          <p14:tracePt t="62792" x="2509838" y="2322513"/>
          <p14:tracePt t="62809" x="2536825" y="2322513"/>
          <p14:tracePt t="62828" x="2554288" y="2322513"/>
          <p14:tracePt t="62848" x="2562225" y="2322513"/>
          <p14:tracePt t="62870" x="2571750" y="2322513"/>
          <p14:tracePt t="62888" x="2581275" y="2322513"/>
          <p14:tracePt t="63022" x="2581275" y="2312988"/>
          <p14:tracePt t="63036" x="2571750" y="2312988"/>
          <p14:tracePt t="63055" x="2562225" y="2312988"/>
          <p14:tracePt t="63065" x="2554288" y="2303463"/>
          <p14:tracePt t="63084" x="2544763" y="2303463"/>
          <p14:tracePt t="63113" x="2536825" y="2303463"/>
          <p14:tracePt t="63205" x="2544763" y="2303463"/>
          <p14:tracePt t="63214" x="2562225" y="2303463"/>
          <p14:tracePt t="63227" x="2581275" y="2295525"/>
          <p14:tracePt t="63242" x="2616200" y="2286000"/>
          <p14:tracePt t="63258" x="2660650" y="2286000"/>
          <p14:tracePt t="63276" x="2679700" y="2286000"/>
          <p14:tracePt t="63297" x="2687638" y="2286000"/>
          <p14:tracePt t="63317" x="2697163" y="2286000"/>
          <p14:tracePt t="63328" x="2705100" y="2286000"/>
          <p14:tracePt t="63421" x="2697163" y="2286000"/>
          <p14:tracePt t="63430" x="2679700" y="2286000"/>
          <p14:tracePt t="63442" x="2660650" y="2286000"/>
          <p14:tracePt t="63459" x="2633663" y="2286000"/>
          <p14:tracePt t="63475" x="2616200" y="2286000"/>
          <p14:tracePt t="63492" x="2608263" y="2286000"/>
          <p14:tracePt t="63521" x="2598738" y="2286000"/>
          <p14:tracePt t="63625" x="2608263" y="2286000"/>
          <p14:tracePt t="63645" x="2616200" y="2286000"/>
          <p14:tracePt t="63663" x="2625725" y="2286000"/>
          <p14:tracePt t="63695" x="2633663" y="2286000"/>
          <p14:tracePt t="63716" x="2633663" y="2295525"/>
          <p14:tracePt t="63725" x="2643188" y="2295525"/>
          <p14:tracePt t="63985"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5|0.5|0.6"/>
</p:tagLst>
</file>

<file path=ppt/tags/tag2.xml><?xml version="1.0" encoding="utf-8"?>
<p:tagLst xmlns:a="http://schemas.openxmlformats.org/drawingml/2006/main" xmlns:r="http://schemas.openxmlformats.org/officeDocument/2006/relationships" xmlns:p="http://schemas.openxmlformats.org/presentationml/2006/main">
  <p:tag name="TIMING" val="|12|25.1|11.1|19.8"/>
</p:tagLst>
</file>

<file path=ppt/tags/tag3.xml><?xml version="1.0" encoding="utf-8"?>
<p:tagLst xmlns:a="http://schemas.openxmlformats.org/drawingml/2006/main" xmlns:r="http://schemas.openxmlformats.org/officeDocument/2006/relationships" xmlns:p="http://schemas.openxmlformats.org/presentationml/2006/main">
  <p:tag name="TIMING" val="|15.1|15.9|16.2"/>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125</TotalTime>
  <Words>1777</Words>
  <Application>Microsoft Office PowerPoint</Application>
  <PresentationFormat>Widescreen</PresentationFormat>
  <Paragraphs>164</Paragraphs>
  <Slides>27</Slides>
  <Notes>0</Notes>
  <HiddenSlides>0</HiddenSlides>
  <MMClips>27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Century Gothic</vt:lpstr>
      <vt:lpstr>Wingdings 3</vt:lpstr>
      <vt:lpstr>Wisp</vt:lpstr>
      <vt:lpstr>Finding and Evaluating Sources</vt:lpstr>
      <vt:lpstr>Conducting Research </vt:lpstr>
      <vt:lpstr>Use sources in an essay to support your own ideas </vt:lpstr>
      <vt:lpstr>Sources </vt:lpstr>
      <vt:lpstr>Library databases</vt:lpstr>
      <vt:lpstr>Library Databases vs. The Internet</vt:lpstr>
      <vt:lpstr>How to access the library databases at Salem Community College</vt:lpstr>
      <vt:lpstr>Popular Databases</vt:lpstr>
      <vt:lpstr>EBSCO Host Databases</vt:lpstr>
      <vt:lpstr>Government Websites</vt:lpstr>
      <vt:lpstr>Evaluating your sources To determine the usefulness of your sources, ask yourself the following questions:  </vt:lpstr>
      <vt:lpstr>Take notes on your sources</vt:lpstr>
      <vt:lpstr>Avoiding Plagiarism</vt:lpstr>
      <vt:lpstr>Quoting, Paraphrasing, and Summarizing Sources</vt:lpstr>
      <vt:lpstr>Quoting, Paraphrasing, &amp; Summarizing</vt:lpstr>
      <vt:lpstr>Create a “quotation sandwich” </vt:lpstr>
      <vt:lpstr>Create a “quotation sandwich” </vt:lpstr>
      <vt:lpstr>Quoting, Paraphrasing, &amp; Summarizing</vt:lpstr>
      <vt:lpstr>Quoting, Paraphrasing, &amp; Summarizing</vt:lpstr>
      <vt:lpstr>Useful verbs for integrating quotes, paraphrases, and summaries: </vt:lpstr>
      <vt:lpstr>MLA Parenthetical Citation</vt:lpstr>
      <vt:lpstr>Writing Parenthetical Text Citations</vt:lpstr>
      <vt:lpstr>Writing the Works Cited Page </vt:lpstr>
      <vt:lpstr>MLA Works-Cited Examples </vt:lpstr>
      <vt:lpstr>MLA Works-Cited Examples </vt:lpstr>
      <vt:lpstr>Resources in the   Simon &amp; Schuster  Handbook for Writers </vt:lpstr>
      <vt:lpstr>www.TurnItIn.com</vt:lpstr>
    </vt:vector>
  </TitlesOfParts>
  <Company>Salem Community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and Evaluating Sources</dc:title>
  <dc:creator>Jennifer Martin</dc:creator>
  <cp:lastModifiedBy>Jennifer Martin</cp:lastModifiedBy>
  <cp:revision>6</cp:revision>
  <dcterms:created xsi:type="dcterms:W3CDTF">2016-06-09T13:46:38Z</dcterms:created>
  <dcterms:modified xsi:type="dcterms:W3CDTF">2016-06-09T15:52:12Z</dcterms:modified>
</cp:coreProperties>
</file>