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57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70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41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3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833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81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055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126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035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13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55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D2EFA-C539-49BF-B961-2EB3F3EC7025}" type="datetimeFigureOut">
              <a:rPr lang="en-US" smtClean="0"/>
              <a:t>9/2/2022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2D87-8DE8-4572-87AA-A6D909376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978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salemccedu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999" y="3368243"/>
            <a:ext cx="9144000" cy="10410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to Sign into your SCC </a:t>
            </a:r>
            <a:r>
              <a:rPr lang="en-US" dirty="0" smtClean="0"/>
              <a:t>Email and Canvas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59" y="4855436"/>
            <a:ext cx="9144000" cy="1655762"/>
          </a:xfrm>
        </p:spPr>
        <p:txBody>
          <a:bodyPr/>
          <a:lstStyle/>
          <a:p>
            <a:r>
              <a:rPr lang="en-US" dirty="0" smtClean="0"/>
              <a:t>Student Success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7877" y="1283464"/>
            <a:ext cx="3556245" cy="118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14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to Salem Community College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09" y="1825625"/>
            <a:ext cx="9466982" cy="4351338"/>
          </a:xfrm>
        </p:spPr>
      </p:pic>
    </p:spTree>
    <p:extLst>
      <p:ext uri="{BB962C8B-B14F-4D97-AF65-F5344CB8AC3E}">
        <p14:creationId xmlns:p14="http://schemas.microsoft.com/office/powerpoint/2010/main" val="366415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sign into my new SCC </a:t>
            </a:r>
            <a:r>
              <a:rPr lang="en-US" dirty="0" smtClean="0"/>
              <a:t>email and Canvas??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400492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Navigate to the college website by typing in salemcc.edu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45972"/>
            <a:ext cx="10515600" cy="4110643"/>
          </a:xfrm>
        </p:spPr>
      </p:pic>
    </p:spTree>
    <p:extLst>
      <p:ext uri="{BB962C8B-B14F-4D97-AF65-F5344CB8AC3E}">
        <p14:creationId xmlns:p14="http://schemas.microsoft.com/office/powerpoint/2010/main" val="72800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the Online Services Portal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96" y="1825625"/>
            <a:ext cx="10333007" cy="4351338"/>
          </a:xfrm>
        </p:spPr>
      </p:pic>
      <p:sp>
        <p:nvSpPr>
          <p:cNvPr id="3" name="Rectangle 2"/>
          <p:cNvSpPr/>
          <p:nvPr/>
        </p:nvSpPr>
        <p:spPr>
          <a:xfrm>
            <a:off x="7236823" y="2834640"/>
            <a:ext cx="1554480" cy="275626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5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your Student ID# (your P#) and your selected password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38511"/>
            <a:ext cx="10515600" cy="4325565"/>
          </a:xfrm>
          <a:ln w="19050">
            <a:solidFill>
              <a:srgbClr val="00B05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8112034" y="3487783"/>
            <a:ext cx="27170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Username: Enter your Student ID Number:</a:t>
            </a:r>
          </a:p>
          <a:p>
            <a:r>
              <a:rPr lang="en-US" dirty="0" smtClean="0"/>
              <a:t>e.g., P0000xxxxx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89120" y="3631474"/>
            <a:ext cx="2847703" cy="50052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389120" y="4362994"/>
            <a:ext cx="2847703" cy="40494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84218" y="4362994"/>
            <a:ext cx="27170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 the password chosen at registration</a:t>
            </a:r>
          </a:p>
          <a:p>
            <a:endParaRPr lang="en-US" dirty="0"/>
          </a:p>
          <a:p>
            <a:r>
              <a:rPr lang="en-US" dirty="0" smtClean="0"/>
              <a:t>Need a password reset:</a:t>
            </a:r>
          </a:p>
          <a:p>
            <a:r>
              <a:rPr lang="en-US" dirty="0" smtClean="0">
                <a:hlinkClick r:id="rId3"/>
              </a:rPr>
              <a:t>helpdesk@salemcc.edu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3344091" y="4558937"/>
            <a:ext cx="914400" cy="300446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7380514" y="3881734"/>
            <a:ext cx="731520" cy="25026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19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Online Services Portal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0761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You can now select </a:t>
            </a:r>
            <a:r>
              <a:rPr lang="en-US" b="1" dirty="0">
                <a:solidFill>
                  <a:srgbClr val="FFC000"/>
                </a:solidFill>
              </a:rPr>
              <a:t>Student Email </a:t>
            </a:r>
            <a:r>
              <a:rPr lang="en-US" dirty="0" smtClean="0"/>
              <a:t>to open your SCC email account OR select </a:t>
            </a:r>
            <a:r>
              <a:rPr lang="en-US" b="1" dirty="0" smtClean="0">
                <a:solidFill>
                  <a:srgbClr val="00B050"/>
                </a:solidFill>
              </a:rPr>
              <a:t>Canvas</a:t>
            </a:r>
            <a:r>
              <a:rPr lang="en-US" dirty="0" smtClean="0"/>
              <a:t> to see your Canvas dashboard and your courses (select each course to open it)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65" y="2891185"/>
            <a:ext cx="9925594" cy="319604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13863" y="4950823"/>
            <a:ext cx="1306286" cy="992777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98126" y="3984171"/>
            <a:ext cx="1240971" cy="96665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14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114</Words>
  <Application>Microsoft Office PowerPoint</Application>
  <PresentationFormat>Widescreen</PresentationFormat>
  <Paragraphs>15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How to Sign into your SCC Email and Canvas </vt:lpstr>
      <vt:lpstr>Welcome to Salem Community College</vt:lpstr>
      <vt:lpstr>How do I sign into my new SCC email and Canvas??</vt:lpstr>
      <vt:lpstr>Navigate to the college website by typing in salemcc.edu</vt:lpstr>
      <vt:lpstr>Select the Online Services Portal</vt:lpstr>
      <vt:lpstr>Enter your Student ID# (your P#) and your selected password</vt:lpstr>
      <vt:lpstr>Student Online Services Portal</vt:lpstr>
    </vt:vector>
  </TitlesOfParts>
  <Company>Salem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Sign into your SCC Email</dc:title>
  <dc:creator>Mary Eklund</dc:creator>
  <cp:lastModifiedBy>Mary Eklund</cp:lastModifiedBy>
  <cp:revision>10</cp:revision>
  <dcterms:created xsi:type="dcterms:W3CDTF">2022-07-11T16:01:43Z</dcterms:created>
  <dcterms:modified xsi:type="dcterms:W3CDTF">2022-09-02T14:50:27Z</dcterms:modified>
</cp:coreProperties>
</file>